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6" r:id="rId3"/>
    <p:sldId id="292" r:id="rId4"/>
    <p:sldId id="294" r:id="rId5"/>
    <p:sldId id="295" r:id="rId6"/>
    <p:sldId id="296" r:id="rId7"/>
    <p:sldId id="287" r:id="rId8"/>
    <p:sldId id="293" r:id="rId9"/>
    <p:sldId id="267" r:id="rId10"/>
    <p:sldId id="288" r:id="rId11"/>
    <p:sldId id="289" r:id="rId12"/>
    <p:sldId id="290" r:id="rId13"/>
    <p:sldId id="291" r:id="rId14"/>
    <p:sldId id="262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F4F"/>
    <a:srgbClr val="A5A5A5"/>
    <a:srgbClr val="E5E5E5"/>
    <a:srgbClr val="5E7A9C"/>
    <a:srgbClr val="A6B1C0"/>
    <a:srgbClr val="91A0B3"/>
    <a:srgbClr val="B7BECA"/>
    <a:srgbClr val="79828F"/>
    <a:srgbClr val="9A9C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83" autoAdjust="0"/>
    <p:restoredTop sz="94691"/>
  </p:normalViewPr>
  <p:slideViewPr>
    <p:cSldViewPr snapToGrid="0" showGuides="1">
      <p:cViewPr>
        <p:scale>
          <a:sx n="100" d="100"/>
          <a:sy n="100" d="100"/>
        </p:scale>
        <p:origin x="-216" y="2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339-064C-8FB6-26B550C30076}"/>
              </c:ext>
            </c:extLst>
          </c:dPt>
          <c:dPt>
            <c:idx val="1"/>
            <c:bubble3D val="0"/>
            <c:spPr>
              <a:solidFill>
                <a:srgbClr val="E5E5E5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339-064C-8FB6-26B550C3007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339-064C-8FB6-26B550C300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2A1-1B46-A081-4507B463AAB8}"/>
              </c:ext>
            </c:extLst>
          </c:dPt>
          <c:dPt>
            <c:idx val="1"/>
            <c:bubble3D val="0"/>
            <c:spPr>
              <a:solidFill>
                <a:srgbClr val="E5E5E5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2A1-1B46-A081-4507B463AAB8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2A1-1B46-A081-4507B463AA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5E7A9C"/>
            </a:solidFill>
          </c:spPr>
          <c:dPt>
            <c:idx val="0"/>
            <c:bubble3D val="0"/>
            <c:spPr>
              <a:solidFill>
                <a:srgbClr val="5E7A9C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C14-3C46-B2B9-AC06D2963CDB}"/>
              </c:ext>
            </c:extLst>
          </c:dPt>
          <c:dPt>
            <c:idx val="1"/>
            <c:bubble3D val="0"/>
            <c:spPr>
              <a:solidFill>
                <a:srgbClr val="E5E5E5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C14-3C46-B2B9-AC06D2963CDB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C14-3C46-B2B9-AC06D2963C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B8B40-2363-40CB-B6AC-0112CBCE716B}" type="datetimeFigureOut">
              <a:rPr lang="zh-CN" altLang="en-US" smtClean="0"/>
              <a:t>2022/6/1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8630-F474-4162-8F7A-F3B88226D09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B8B40-2363-40CB-B6AC-0112CBCE716B}" type="datetimeFigureOut">
              <a:rPr lang="zh-CN" altLang="en-US" smtClean="0"/>
              <a:t>2022/6/1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8630-F474-4162-8F7A-F3B88226D09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B8B40-2363-40CB-B6AC-0112CBCE716B}" type="datetimeFigureOut">
              <a:rPr lang="zh-CN" altLang="en-US" smtClean="0"/>
              <a:t>2022/6/1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8630-F474-4162-8F7A-F3B88226D09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B8B40-2363-40CB-B6AC-0112CBCE716B}" type="datetimeFigureOut">
              <a:rPr lang="zh-CN" altLang="en-US" smtClean="0"/>
              <a:t>2022/6/1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8630-F474-4162-8F7A-F3B88226D09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B8B40-2363-40CB-B6AC-0112CBCE716B}" type="datetimeFigureOut">
              <a:rPr lang="zh-CN" altLang="en-US" smtClean="0"/>
              <a:t>2022/6/1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8630-F474-4162-8F7A-F3B88226D09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B8B40-2363-40CB-B6AC-0112CBCE716B}" type="datetimeFigureOut">
              <a:rPr lang="zh-CN" altLang="en-US" smtClean="0"/>
              <a:t>2022/6/1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8630-F474-4162-8F7A-F3B88226D09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B8B40-2363-40CB-B6AC-0112CBCE716B}" type="datetimeFigureOut">
              <a:rPr lang="zh-CN" altLang="en-US" smtClean="0"/>
              <a:t>2022/6/1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8630-F474-4162-8F7A-F3B88226D09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B8B40-2363-40CB-B6AC-0112CBCE716B}" type="datetimeFigureOut">
              <a:rPr lang="zh-CN" altLang="en-US" smtClean="0"/>
              <a:t>2022/6/1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8630-F474-4162-8F7A-F3B88226D09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B8B40-2363-40CB-B6AC-0112CBCE716B}" type="datetimeFigureOut">
              <a:rPr lang="zh-CN" altLang="en-US" smtClean="0"/>
              <a:t>2022/6/1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8630-F474-4162-8F7A-F3B88226D09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B8B40-2363-40CB-B6AC-0112CBCE716B}" type="datetimeFigureOut">
              <a:rPr lang="zh-CN" altLang="en-US" smtClean="0"/>
              <a:t>2022/6/1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8630-F474-4162-8F7A-F3B88226D09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B8B40-2363-40CB-B6AC-0112CBCE716B}" type="datetimeFigureOut">
              <a:rPr lang="zh-CN" altLang="en-US" smtClean="0"/>
              <a:t>2022/6/1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8630-F474-4162-8F7A-F3B88226D09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B8B40-2363-40CB-B6AC-0112CBCE716B}" type="datetimeFigureOut">
              <a:rPr lang="zh-CN" altLang="en-US" smtClean="0"/>
              <a:t>2022/6/1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B8630-F474-4162-8F7A-F3B88226D09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0174039" y="2870137"/>
            <a:ext cx="4248056" cy="5564652"/>
            <a:chOff x="10174039" y="2870137"/>
            <a:chExt cx="4248056" cy="5564652"/>
          </a:xfrm>
        </p:grpSpPr>
        <p:sp>
          <p:nvSpPr>
            <p:cNvPr id="4" name="直角三角形 3"/>
            <p:cNvSpPr/>
            <p:nvPr/>
          </p:nvSpPr>
          <p:spPr>
            <a:xfrm rot="2700000">
              <a:off x="10938258" y="4598417"/>
              <a:ext cx="3136660" cy="3136660"/>
            </a:xfrm>
            <a:prstGeom prst="rt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 rot="2700000">
              <a:off x="11154963" y="2870137"/>
              <a:ext cx="3267132" cy="3267132"/>
            </a:xfrm>
            <a:prstGeom prst="rt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直角三角形 5"/>
            <p:cNvSpPr/>
            <p:nvPr/>
          </p:nvSpPr>
          <p:spPr>
            <a:xfrm rot="2700000">
              <a:off x="10174039" y="4287857"/>
              <a:ext cx="4146932" cy="4146932"/>
            </a:xfrm>
            <a:prstGeom prst="rt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 flipH="1" flipV="1">
            <a:off x="-2346207" y="-1586574"/>
            <a:ext cx="4248056" cy="5564652"/>
            <a:chOff x="10174039" y="2870137"/>
            <a:chExt cx="4248056" cy="5564652"/>
          </a:xfrm>
        </p:grpSpPr>
        <p:sp>
          <p:nvSpPr>
            <p:cNvPr id="9" name="直角三角形 8"/>
            <p:cNvSpPr/>
            <p:nvPr/>
          </p:nvSpPr>
          <p:spPr>
            <a:xfrm rot="2700000">
              <a:off x="10938258" y="4598417"/>
              <a:ext cx="3136660" cy="3136660"/>
            </a:xfrm>
            <a:prstGeom prst="rt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直角三角形 9"/>
            <p:cNvSpPr/>
            <p:nvPr/>
          </p:nvSpPr>
          <p:spPr>
            <a:xfrm rot="2700000">
              <a:off x="11154963" y="2870137"/>
              <a:ext cx="3267132" cy="3267132"/>
            </a:xfrm>
            <a:prstGeom prst="rt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直角三角形 10"/>
            <p:cNvSpPr/>
            <p:nvPr/>
          </p:nvSpPr>
          <p:spPr>
            <a:xfrm rot="2700000">
              <a:off x="10174039" y="4287857"/>
              <a:ext cx="4146932" cy="4146932"/>
            </a:xfrm>
            <a:prstGeom prst="rt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249055" y="2817361"/>
            <a:ext cx="76938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NBA</a:t>
            </a:r>
            <a:r>
              <a:rPr lang="zh-CN" altLang="en-US" sz="4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数据分析系统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363591" y="2191594"/>
            <a:ext cx="3472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Project</a:t>
            </a:r>
            <a:r>
              <a:rPr lang="zh-CN" altLang="en-US" sz="20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sz="20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Management</a:t>
            </a:r>
            <a:endParaRPr lang="zh-CN" altLang="en-US" sz="2000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6" name="直接连接符 15"/>
          <p:cNvCxnSpPr>
            <a:cxnSpLocks/>
          </p:cNvCxnSpPr>
          <p:nvPr/>
        </p:nvCxnSpPr>
        <p:spPr>
          <a:xfrm>
            <a:off x="7631723" y="2391650"/>
            <a:ext cx="2050757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cxnSpLocks/>
          </p:cNvCxnSpPr>
          <p:nvPr/>
        </p:nvCxnSpPr>
        <p:spPr>
          <a:xfrm>
            <a:off x="2509522" y="2391649"/>
            <a:ext cx="2050755" cy="1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2509522" y="4590500"/>
            <a:ext cx="7172958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732268" y="4142699"/>
            <a:ext cx="4727463" cy="408623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小组成员：蔡书林、陆鑫良、王永锦</a:t>
            </a:r>
          </a:p>
        </p:txBody>
      </p:sp>
      <p:pic>
        <p:nvPicPr>
          <p:cNvPr id="15" name="图片 14" descr="文本, 徽标&#10;&#10;描述已自动生成">
            <a:extLst>
              <a:ext uri="{FF2B5EF4-FFF2-40B4-BE49-F238E27FC236}">
                <a16:creationId xmlns:a16="http://schemas.microsoft.com/office/drawing/2014/main" id="{3B6732D9-31DB-B0EE-C99C-82817E35D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234" y="29454"/>
            <a:ext cx="1900789" cy="62937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D29B4FAC-7526-2344-0A1D-D31158990F36}"/>
              </a:ext>
            </a:extLst>
          </p:cNvPr>
          <p:cNvSpPr txBox="1"/>
          <p:nvPr/>
        </p:nvSpPr>
        <p:spPr>
          <a:xfrm>
            <a:off x="2930825" y="3669938"/>
            <a:ext cx="6330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NBA</a:t>
            </a:r>
            <a:r>
              <a:rPr lang="zh-CN" altLang="en-US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Data</a:t>
            </a:r>
            <a:r>
              <a:rPr lang="zh-CN" altLang="en-US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Analysis</a:t>
            </a:r>
            <a:r>
              <a:rPr lang="zh-CN" altLang="en-US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System</a:t>
            </a:r>
            <a:endParaRPr lang="zh-CN" altLang="en-US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9" grpId="0"/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79">
            <a:extLst>
              <a:ext uri="{FF2B5EF4-FFF2-40B4-BE49-F238E27FC236}">
                <a16:creationId xmlns:a16="http://schemas.microsoft.com/office/drawing/2014/main" id="{B9A9AECB-203A-47A1-6929-B6F864178EBC}"/>
              </a:ext>
            </a:extLst>
          </p:cNvPr>
          <p:cNvSpPr/>
          <p:nvPr/>
        </p:nvSpPr>
        <p:spPr>
          <a:xfrm>
            <a:off x="1" y="2379307"/>
            <a:ext cx="12217492" cy="4487742"/>
          </a:xfrm>
          <a:custGeom>
            <a:avLst/>
            <a:gdLst>
              <a:gd name="connsiteX0" fmla="*/ 0 w 9638523"/>
              <a:gd name="connsiteY0" fmla="*/ 0 h 3683598"/>
              <a:gd name="connsiteX1" fmla="*/ 9638523 w 9638523"/>
              <a:gd name="connsiteY1" fmla="*/ 0 h 3683598"/>
              <a:gd name="connsiteX2" fmla="*/ 9638523 w 9638523"/>
              <a:gd name="connsiteY2" fmla="*/ 3683598 h 3683598"/>
              <a:gd name="connsiteX3" fmla="*/ 0 w 9638523"/>
              <a:gd name="connsiteY3" fmla="*/ 3683598 h 3683598"/>
              <a:gd name="connsiteX4" fmla="*/ 0 w 9638523"/>
              <a:gd name="connsiteY4" fmla="*/ 0 h 3683598"/>
              <a:gd name="connsiteX0-1" fmla="*/ 0 w 9638523"/>
              <a:gd name="connsiteY0-2" fmla="*/ 0 h 3683598"/>
              <a:gd name="connsiteX1-3" fmla="*/ 9619861 w 9638523"/>
              <a:gd name="connsiteY1-4" fmla="*/ 3013787 h 3683598"/>
              <a:gd name="connsiteX2-5" fmla="*/ 9638523 w 9638523"/>
              <a:gd name="connsiteY2-6" fmla="*/ 3683598 h 3683598"/>
              <a:gd name="connsiteX3-7" fmla="*/ 0 w 9638523"/>
              <a:gd name="connsiteY3-8" fmla="*/ 3683598 h 3683598"/>
              <a:gd name="connsiteX4-9" fmla="*/ 0 w 9638523"/>
              <a:gd name="connsiteY4-10" fmla="*/ 0 h 3683598"/>
              <a:gd name="connsiteX0-11" fmla="*/ 0 w 9642164"/>
              <a:gd name="connsiteY0-12" fmla="*/ 0 h 3683598"/>
              <a:gd name="connsiteX1-13" fmla="*/ 9642164 w 9642164"/>
              <a:gd name="connsiteY1-14" fmla="*/ 3021705 h 3683598"/>
              <a:gd name="connsiteX2-15" fmla="*/ 9638523 w 9642164"/>
              <a:gd name="connsiteY2-16" fmla="*/ 3683598 h 3683598"/>
              <a:gd name="connsiteX3-17" fmla="*/ 0 w 9642164"/>
              <a:gd name="connsiteY3-18" fmla="*/ 3683598 h 3683598"/>
              <a:gd name="connsiteX4-19" fmla="*/ 0 w 9642164"/>
              <a:gd name="connsiteY4-20" fmla="*/ 0 h 3683598"/>
              <a:gd name="connsiteX0-21" fmla="*/ 0 w 9649534"/>
              <a:gd name="connsiteY0-22" fmla="*/ 0 h 3683598"/>
              <a:gd name="connsiteX1-23" fmla="*/ 9649534 w 9649534"/>
              <a:gd name="connsiteY1-24" fmla="*/ 3251466 h 3683598"/>
              <a:gd name="connsiteX2-25" fmla="*/ 9638523 w 9649534"/>
              <a:gd name="connsiteY2-26" fmla="*/ 3683598 h 3683598"/>
              <a:gd name="connsiteX3-27" fmla="*/ 0 w 9649534"/>
              <a:gd name="connsiteY3-28" fmla="*/ 3683598 h 3683598"/>
              <a:gd name="connsiteX4-29" fmla="*/ 0 w 9649534"/>
              <a:gd name="connsiteY4-30" fmla="*/ 0 h 36835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649534" h="3683598">
                <a:moveTo>
                  <a:pt x="0" y="0"/>
                </a:moveTo>
                <a:lnTo>
                  <a:pt x="9649534" y="3251466"/>
                </a:lnTo>
                <a:cubicBezTo>
                  <a:pt x="9648320" y="3472097"/>
                  <a:pt x="9639737" y="3462967"/>
                  <a:pt x="9638523" y="3683598"/>
                </a:cubicBezTo>
                <a:lnTo>
                  <a:pt x="0" y="368359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: 圆角 35"/>
          <p:cNvSpPr/>
          <p:nvPr/>
        </p:nvSpPr>
        <p:spPr>
          <a:xfrm rot="2700000" flipH="1">
            <a:off x="-362154" y="502441"/>
            <a:ext cx="724306" cy="72477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9331" y="443969"/>
            <a:ext cx="1900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测试计划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52481" y="952799"/>
            <a:ext cx="1900789" cy="315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100" spc="3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Test</a:t>
            </a:r>
            <a:r>
              <a:rPr lang="zh-CN" altLang="en-US" sz="1100" spc="3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1100" spc="3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Plan</a:t>
            </a:r>
          </a:p>
        </p:txBody>
      </p:sp>
      <p:pic>
        <p:nvPicPr>
          <p:cNvPr id="66" name="图片 65" descr="文本, 徽标&#10;&#10;描述已自动生成">
            <a:extLst>
              <a:ext uri="{FF2B5EF4-FFF2-40B4-BE49-F238E27FC236}">
                <a16:creationId xmlns:a16="http://schemas.microsoft.com/office/drawing/2014/main" id="{306B4AEE-0C87-56B4-05D0-92AC7570C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511" y="37814"/>
            <a:ext cx="1900789" cy="629372"/>
          </a:xfrm>
          <a:prstGeom prst="rect">
            <a:avLst/>
          </a:prstGeom>
        </p:spPr>
      </p:pic>
      <p:sp>
        <p:nvSpPr>
          <p:cNvPr id="6" name="îṣļiḍé">
            <a:extLst>
              <a:ext uri="{FF2B5EF4-FFF2-40B4-BE49-F238E27FC236}">
                <a16:creationId xmlns:a16="http://schemas.microsoft.com/office/drawing/2014/main" id="{4FF49805-8710-7402-9437-B2FDDAF8F4C2}"/>
              </a:ext>
            </a:extLst>
          </p:cNvPr>
          <p:cNvSpPr/>
          <p:nvPr/>
        </p:nvSpPr>
        <p:spPr bwMode="auto">
          <a:xfrm>
            <a:off x="6121749" y="1526917"/>
            <a:ext cx="489335" cy="345231"/>
          </a:xfrm>
          <a:custGeom>
            <a:avLst/>
            <a:gdLst>
              <a:gd name="connsiteX0" fmla="*/ 8609 w 598042"/>
              <a:gd name="connsiteY0" fmla="*/ 232725 h 479492"/>
              <a:gd name="connsiteX1" fmla="*/ 273350 w 598042"/>
              <a:gd name="connsiteY1" fmla="*/ 285685 h 479492"/>
              <a:gd name="connsiteX2" fmla="*/ 273350 w 598042"/>
              <a:gd name="connsiteY2" fmla="*/ 300285 h 479492"/>
              <a:gd name="connsiteX3" fmla="*/ 290560 w 598042"/>
              <a:gd name="connsiteY3" fmla="*/ 317462 h 479492"/>
              <a:gd name="connsiteX4" fmla="*/ 307482 w 598042"/>
              <a:gd name="connsiteY4" fmla="*/ 317462 h 479492"/>
              <a:gd name="connsiteX5" fmla="*/ 324692 w 598042"/>
              <a:gd name="connsiteY5" fmla="*/ 300285 h 479492"/>
              <a:gd name="connsiteX6" fmla="*/ 324692 w 598042"/>
              <a:gd name="connsiteY6" fmla="*/ 285685 h 479492"/>
              <a:gd name="connsiteX7" fmla="*/ 589433 w 598042"/>
              <a:gd name="connsiteY7" fmla="*/ 232725 h 479492"/>
              <a:gd name="connsiteX8" fmla="*/ 589433 w 598042"/>
              <a:gd name="connsiteY8" fmla="*/ 411359 h 479492"/>
              <a:gd name="connsiteX9" fmla="*/ 521168 w 598042"/>
              <a:gd name="connsiteY9" fmla="*/ 479492 h 479492"/>
              <a:gd name="connsiteX10" fmla="*/ 76874 w 598042"/>
              <a:gd name="connsiteY10" fmla="*/ 479492 h 479492"/>
              <a:gd name="connsiteX11" fmla="*/ 8609 w 598042"/>
              <a:gd name="connsiteY11" fmla="*/ 411359 h 479492"/>
              <a:gd name="connsiteX12" fmla="*/ 231186 w 598042"/>
              <a:gd name="connsiteY12" fmla="*/ 25761 h 479492"/>
              <a:gd name="connsiteX13" fmla="*/ 209673 w 598042"/>
              <a:gd name="connsiteY13" fmla="*/ 46942 h 479492"/>
              <a:gd name="connsiteX14" fmla="*/ 209673 w 598042"/>
              <a:gd name="connsiteY14" fmla="*/ 81003 h 479492"/>
              <a:gd name="connsiteX15" fmla="*/ 210534 w 598042"/>
              <a:gd name="connsiteY15" fmla="*/ 84152 h 479492"/>
              <a:gd name="connsiteX16" fmla="*/ 387795 w 598042"/>
              <a:gd name="connsiteY16" fmla="*/ 84152 h 479492"/>
              <a:gd name="connsiteX17" fmla="*/ 388369 w 598042"/>
              <a:gd name="connsiteY17" fmla="*/ 81003 h 479492"/>
              <a:gd name="connsiteX18" fmla="*/ 388369 w 598042"/>
              <a:gd name="connsiteY18" fmla="*/ 46942 h 479492"/>
              <a:gd name="connsiteX19" fmla="*/ 366856 w 598042"/>
              <a:gd name="connsiteY19" fmla="*/ 25761 h 479492"/>
              <a:gd name="connsiteX20" fmla="*/ 231186 w 598042"/>
              <a:gd name="connsiteY20" fmla="*/ 0 h 479492"/>
              <a:gd name="connsiteX21" fmla="*/ 366856 w 598042"/>
              <a:gd name="connsiteY21" fmla="*/ 0 h 479492"/>
              <a:gd name="connsiteX22" fmla="*/ 413897 w 598042"/>
              <a:gd name="connsiteY22" fmla="*/ 46942 h 479492"/>
              <a:gd name="connsiteX23" fmla="*/ 413897 w 598042"/>
              <a:gd name="connsiteY23" fmla="*/ 81003 h 479492"/>
              <a:gd name="connsiteX24" fmla="*/ 413610 w 598042"/>
              <a:gd name="connsiteY24" fmla="*/ 84152 h 479492"/>
              <a:gd name="connsiteX25" fmla="*/ 521171 w 598042"/>
              <a:gd name="connsiteY25" fmla="*/ 84152 h 479492"/>
              <a:gd name="connsiteX26" fmla="*/ 598042 w 598042"/>
              <a:gd name="connsiteY26" fmla="*/ 160862 h 479492"/>
              <a:gd name="connsiteX27" fmla="*/ 598042 w 598042"/>
              <a:gd name="connsiteY27" fmla="*/ 214960 h 479492"/>
              <a:gd name="connsiteX28" fmla="*/ 324692 w 598042"/>
              <a:gd name="connsiteY28" fmla="*/ 269630 h 479492"/>
              <a:gd name="connsiteX29" fmla="*/ 324692 w 598042"/>
              <a:gd name="connsiteY29" fmla="*/ 249308 h 479492"/>
              <a:gd name="connsiteX30" fmla="*/ 307769 w 598042"/>
              <a:gd name="connsiteY30" fmla="*/ 232134 h 479492"/>
              <a:gd name="connsiteX31" fmla="*/ 290560 w 598042"/>
              <a:gd name="connsiteY31" fmla="*/ 232134 h 479492"/>
              <a:gd name="connsiteX32" fmla="*/ 273350 w 598042"/>
              <a:gd name="connsiteY32" fmla="*/ 249308 h 479492"/>
              <a:gd name="connsiteX33" fmla="*/ 273350 w 598042"/>
              <a:gd name="connsiteY33" fmla="*/ 269630 h 479492"/>
              <a:gd name="connsiteX34" fmla="*/ 0 w 598042"/>
              <a:gd name="connsiteY34" fmla="*/ 214960 h 479492"/>
              <a:gd name="connsiteX35" fmla="*/ 0 w 598042"/>
              <a:gd name="connsiteY35" fmla="*/ 160862 h 479492"/>
              <a:gd name="connsiteX36" fmla="*/ 76871 w 598042"/>
              <a:gd name="connsiteY36" fmla="*/ 84152 h 479492"/>
              <a:gd name="connsiteX37" fmla="*/ 184432 w 598042"/>
              <a:gd name="connsiteY37" fmla="*/ 84152 h 479492"/>
              <a:gd name="connsiteX38" fmla="*/ 184145 w 598042"/>
              <a:gd name="connsiteY38" fmla="*/ 81003 h 479492"/>
              <a:gd name="connsiteX39" fmla="*/ 184145 w 598042"/>
              <a:gd name="connsiteY39" fmla="*/ 46942 h 479492"/>
              <a:gd name="connsiteX40" fmla="*/ 231186 w 598042"/>
              <a:gd name="connsiteY40" fmla="*/ 0 h 479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98042" h="479492">
                <a:moveTo>
                  <a:pt x="8609" y="232725"/>
                </a:moveTo>
                <a:lnTo>
                  <a:pt x="273350" y="285685"/>
                </a:lnTo>
                <a:lnTo>
                  <a:pt x="273350" y="300285"/>
                </a:lnTo>
                <a:cubicBezTo>
                  <a:pt x="273350" y="309732"/>
                  <a:pt x="281094" y="317462"/>
                  <a:pt x="290560" y="317462"/>
                </a:cubicBezTo>
                <a:lnTo>
                  <a:pt x="307482" y="317462"/>
                </a:lnTo>
                <a:cubicBezTo>
                  <a:pt x="316948" y="317462"/>
                  <a:pt x="324692" y="309732"/>
                  <a:pt x="324692" y="300285"/>
                </a:cubicBezTo>
                <a:lnTo>
                  <a:pt x="324692" y="285685"/>
                </a:lnTo>
                <a:lnTo>
                  <a:pt x="589433" y="232725"/>
                </a:lnTo>
                <a:lnTo>
                  <a:pt x="589433" y="411359"/>
                </a:lnTo>
                <a:cubicBezTo>
                  <a:pt x="589433" y="448861"/>
                  <a:pt x="558743" y="479492"/>
                  <a:pt x="521168" y="479492"/>
                </a:cubicBezTo>
                <a:lnTo>
                  <a:pt x="76874" y="479492"/>
                </a:lnTo>
                <a:cubicBezTo>
                  <a:pt x="39299" y="479492"/>
                  <a:pt x="8609" y="448861"/>
                  <a:pt x="8609" y="411359"/>
                </a:cubicBezTo>
                <a:close/>
                <a:moveTo>
                  <a:pt x="231186" y="25761"/>
                </a:moveTo>
                <a:cubicBezTo>
                  <a:pt x="219425" y="25761"/>
                  <a:pt x="209673" y="35206"/>
                  <a:pt x="209673" y="46942"/>
                </a:cubicBezTo>
                <a:lnTo>
                  <a:pt x="209673" y="81003"/>
                </a:lnTo>
                <a:cubicBezTo>
                  <a:pt x="209673" y="82148"/>
                  <a:pt x="210247" y="83293"/>
                  <a:pt x="210534" y="84152"/>
                </a:cubicBezTo>
                <a:lnTo>
                  <a:pt x="387795" y="84152"/>
                </a:lnTo>
                <a:cubicBezTo>
                  <a:pt x="387795" y="83293"/>
                  <a:pt x="388369" y="82148"/>
                  <a:pt x="388369" y="81003"/>
                </a:cubicBezTo>
                <a:lnTo>
                  <a:pt x="388369" y="46942"/>
                </a:lnTo>
                <a:cubicBezTo>
                  <a:pt x="388369" y="35206"/>
                  <a:pt x="378903" y="25761"/>
                  <a:pt x="366856" y="25761"/>
                </a:cubicBezTo>
                <a:close/>
                <a:moveTo>
                  <a:pt x="231186" y="0"/>
                </a:moveTo>
                <a:lnTo>
                  <a:pt x="366856" y="0"/>
                </a:lnTo>
                <a:cubicBezTo>
                  <a:pt x="392958" y="0"/>
                  <a:pt x="413897" y="21181"/>
                  <a:pt x="413897" y="46942"/>
                </a:cubicBezTo>
                <a:lnTo>
                  <a:pt x="413897" y="81003"/>
                </a:lnTo>
                <a:cubicBezTo>
                  <a:pt x="413897" y="82148"/>
                  <a:pt x="413610" y="83293"/>
                  <a:pt x="413610" y="84152"/>
                </a:cubicBezTo>
                <a:lnTo>
                  <a:pt x="521171" y="84152"/>
                </a:lnTo>
                <a:cubicBezTo>
                  <a:pt x="563622" y="84152"/>
                  <a:pt x="598042" y="118500"/>
                  <a:pt x="598042" y="160862"/>
                </a:cubicBezTo>
                <a:lnTo>
                  <a:pt x="598042" y="214960"/>
                </a:lnTo>
                <a:lnTo>
                  <a:pt x="324692" y="269630"/>
                </a:lnTo>
                <a:lnTo>
                  <a:pt x="324692" y="249308"/>
                </a:lnTo>
                <a:cubicBezTo>
                  <a:pt x="324692" y="239862"/>
                  <a:pt x="316948" y="232134"/>
                  <a:pt x="307769" y="232134"/>
                </a:cubicBezTo>
                <a:lnTo>
                  <a:pt x="290560" y="232134"/>
                </a:lnTo>
                <a:cubicBezTo>
                  <a:pt x="281094" y="232134"/>
                  <a:pt x="273350" y="239862"/>
                  <a:pt x="273350" y="249308"/>
                </a:cubicBezTo>
                <a:lnTo>
                  <a:pt x="273350" y="269630"/>
                </a:lnTo>
                <a:lnTo>
                  <a:pt x="0" y="214960"/>
                </a:lnTo>
                <a:lnTo>
                  <a:pt x="0" y="160862"/>
                </a:lnTo>
                <a:cubicBezTo>
                  <a:pt x="0" y="118500"/>
                  <a:pt x="34420" y="84152"/>
                  <a:pt x="76871" y="84152"/>
                </a:cubicBezTo>
                <a:lnTo>
                  <a:pt x="184432" y="84152"/>
                </a:lnTo>
                <a:cubicBezTo>
                  <a:pt x="184432" y="83293"/>
                  <a:pt x="184145" y="82148"/>
                  <a:pt x="184145" y="81003"/>
                </a:cubicBezTo>
                <a:lnTo>
                  <a:pt x="184145" y="46942"/>
                </a:lnTo>
                <a:cubicBezTo>
                  <a:pt x="184145" y="21181"/>
                  <a:pt x="205371" y="0"/>
                  <a:pt x="231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91440" tIns="45720" rIns="91440" bIns="45720">
            <a:normAutofit fontScale="97500" lnSpcReduction="10000"/>
          </a:bodyPr>
          <a:lstStyle/>
          <a:p>
            <a:endParaRPr lang="zh-CN" altLang="en-US"/>
          </a:p>
        </p:txBody>
      </p:sp>
      <p:sp>
        <p:nvSpPr>
          <p:cNvPr id="7" name="iṣľïḑè">
            <a:extLst>
              <a:ext uri="{FF2B5EF4-FFF2-40B4-BE49-F238E27FC236}">
                <a16:creationId xmlns:a16="http://schemas.microsoft.com/office/drawing/2014/main" id="{49079197-4E40-EF77-99EB-52C944DCF026}"/>
              </a:ext>
            </a:extLst>
          </p:cNvPr>
          <p:cNvSpPr/>
          <p:nvPr/>
        </p:nvSpPr>
        <p:spPr bwMode="auto">
          <a:xfrm>
            <a:off x="10361623" y="1446789"/>
            <a:ext cx="489335" cy="425359"/>
          </a:xfrm>
          <a:custGeom>
            <a:avLst/>
            <a:gdLst>
              <a:gd name="connsiteX0" fmla="*/ 78493 w 551492"/>
              <a:gd name="connsiteY0" fmla="*/ 257171 h 431999"/>
              <a:gd name="connsiteX1" fmla="*/ 100731 w 551492"/>
              <a:gd name="connsiteY1" fmla="*/ 257817 h 431999"/>
              <a:gd name="connsiteX2" fmla="*/ 121357 w 551492"/>
              <a:gd name="connsiteY2" fmla="*/ 277172 h 431999"/>
              <a:gd name="connsiteX3" fmla="*/ 91707 w 551492"/>
              <a:gd name="connsiteY3" fmla="*/ 282333 h 431999"/>
              <a:gd name="connsiteX4" fmla="*/ 69791 w 551492"/>
              <a:gd name="connsiteY4" fmla="*/ 260397 h 431999"/>
              <a:gd name="connsiteX5" fmla="*/ 78493 w 551492"/>
              <a:gd name="connsiteY5" fmla="*/ 257171 h 431999"/>
              <a:gd name="connsiteX6" fmla="*/ 463593 w 551492"/>
              <a:gd name="connsiteY6" fmla="*/ 252945 h 431999"/>
              <a:gd name="connsiteX7" fmla="*/ 472796 w 551492"/>
              <a:gd name="connsiteY7" fmla="*/ 255355 h 431999"/>
              <a:gd name="connsiteX8" fmla="*/ 453422 w 551492"/>
              <a:gd name="connsiteY8" fmla="*/ 278493 h 431999"/>
              <a:gd name="connsiteX9" fmla="*/ 423715 w 551492"/>
              <a:gd name="connsiteY9" fmla="*/ 277207 h 431999"/>
              <a:gd name="connsiteX10" fmla="*/ 441797 w 551492"/>
              <a:gd name="connsiteY10" fmla="*/ 255355 h 431999"/>
              <a:gd name="connsiteX11" fmla="*/ 463593 w 551492"/>
              <a:gd name="connsiteY11" fmla="*/ 252945 h 431999"/>
              <a:gd name="connsiteX12" fmla="*/ 51864 w 551492"/>
              <a:gd name="connsiteY12" fmla="*/ 220643 h 431999"/>
              <a:gd name="connsiteX13" fmla="*/ 73660 w 551492"/>
              <a:gd name="connsiteY13" fmla="*/ 223056 h 431999"/>
              <a:gd name="connsiteX14" fmla="*/ 91742 w 551492"/>
              <a:gd name="connsiteY14" fmla="*/ 244934 h 431999"/>
              <a:gd name="connsiteX15" fmla="*/ 62035 w 551492"/>
              <a:gd name="connsiteY15" fmla="*/ 246221 h 431999"/>
              <a:gd name="connsiteX16" fmla="*/ 42661 w 551492"/>
              <a:gd name="connsiteY16" fmla="*/ 223056 h 431999"/>
              <a:gd name="connsiteX17" fmla="*/ 51864 w 551492"/>
              <a:gd name="connsiteY17" fmla="*/ 220643 h 431999"/>
              <a:gd name="connsiteX18" fmla="*/ 397880 w 551492"/>
              <a:gd name="connsiteY18" fmla="*/ 217863 h 431999"/>
              <a:gd name="connsiteX19" fmla="*/ 414706 w 551492"/>
              <a:gd name="connsiteY19" fmla="*/ 243725 h 431999"/>
              <a:gd name="connsiteX20" fmla="*/ 406940 w 551492"/>
              <a:gd name="connsiteY20" fmla="*/ 270879 h 431999"/>
              <a:gd name="connsiteX21" fmla="*/ 388820 w 551492"/>
              <a:gd name="connsiteY21" fmla="*/ 246311 h 431999"/>
              <a:gd name="connsiteX22" fmla="*/ 397880 w 551492"/>
              <a:gd name="connsiteY22" fmla="*/ 217863 h 431999"/>
              <a:gd name="connsiteX23" fmla="*/ 139478 w 551492"/>
              <a:gd name="connsiteY23" fmla="*/ 214136 h 431999"/>
              <a:gd name="connsiteX24" fmla="*/ 152374 w 551492"/>
              <a:gd name="connsiteY24" fmla="*/ 241162 h 431999"/>
              <a:gd name="connsiteX25" fmla="*/ 138188 w 551492"/>
              <a:gd name="connsiteY25" fmla="*/ 268188 h 431999"/>
              <a:gd name="connsiteX26" fmla="*/ 126582 w 551492"/>
              <a:gd name="connsiteY26" fmla="*/ 241162 h 431999"/>
              <a:gd name="connsiteX27" fmla="*/ 139478 w 551492"/>
              <a:gd name="connsiteY27" fmla="*/ 214136 h 431999"/>
              <a:gd name="connsiteX28" fmla="*/ 485202 w 551492"/>
              <a:gd name="connsiteY28" fmla="*/ 213106 h 431999"/>
              <a:gd name="connsiteX29" fmla="*/ 494748 w 551492"/>
              <a:gd name="connsiteY29" fmla="*/ 214074 h 431999"/>
              <a:gd name="connsiteX30" fmla="*/ 477922 w 551492"/>
              <a:gd name="connsiteY30" fmla="*/ 239892 h 431999"/>
              <a:gd name="connsiteX31" fmla="*/ 448152 w 551492"/>
              <a:gd name="connsiteY31" fmla="*/ 242474 h 431999"/>
              <a:gd name="connsiteX32" fmla="*/ 464978 w 551492"/>
              <a:gd name="connsiteY32" fmla="*/ 217947 h 431999"/>
              <a:gd name="connsiteX33" fmla="*/ 485202 w 551492"/>
              <a:gd name="connsiteY33" fmla="*/ 213106 h 431999"/>
              <a:gd name="connsiteX34" fmla="*/ 406900 w 551492"/>
              <a:gd name="connsiteY34" fmla="*/ 183071 h 431999"/>
              <a:gd name="connsiteX35" fmla="*/ 428932 w 551492"/>
              <a:gd name="connsiteY35" fmla="*/ 203737 h 431999"/>
              <a:gd name="connsiteX36" fmla="*/ 430228 w 551492"/>
              <a:gd name="connsiteY36" fmla="*/ 232152 h 431999"/>
              <a:gd name="connsiteX37" fmla="*/ 405604 w 551492"/>
              <a:gd name="connsiteY37" fmla="*/ 214070 h 431999"/>
              <a:gd name="connsiteX38" fmla="*/ 406900 w 551492"/>
              <a:gd name="connsiteY38" fmla="*/ 183071 h 431999"/>
              <a:gd name="connsiteX39" fmla="*/ 126594 w 551492"/>
              <a:gd name="connsiteY39" fmla="*/ 180586 h 431999"/>
              <a:gd name="connsiteX40" fmla="*/ 130454 w 551492"/>
              <a:gd name="connsiteY40" fmla="*/ 211526 h 431999"/>
              <a:gd name="connsiteX41" fmla="*/ 109864 w 551492"/>
              <a:gd name="connsiteY41" fmla="*/ 232153 h 431999"/>
              <a:gd name="connsiteX42" fmla="*/ 106003 w 551492"/>
              <a:gd name="connsiteY42" fmla="*/ 203791 h 431999"/>
              <a:gd name="connsiteX43" fmla="*/ 126594 w 551492"/>
              <a:gd name="connsiteY43" fmla="*/ 180586 h 431999"/>
              <a:gd name="connsiteX44" fmla="*/ 33598 w 551492"/>
              <a:gd name="connsiteY44" fmla="*/ 177940 h 431999"/>
              <a:gd name="connsiteX45" fmla="*/ 63298 w 551492"/>
              <a:gd name="connsiteY45" fmla="*/ 188243 h 431999"/>
              <a:gd name="connsiteX46" fmla="*/ 73628 w 551492"/>
              <a:gd name="connsiteY46" fmla="*/ 214001 h 431999"/>
              <a:gd name="connsiteX47" fmla="*/ 45220 w 551492"/>
              <a:gd name="connsiteY47" fmla="*/ 206273 h 431999"/>
              <a:gd name="connsiteX48" fmla="*/ 33598 w 551492"/>
              <a:gd name="connsiteY48" fmla="*/ 177940 h 431999"/>
              <a:gd name="connsiteX49" fmla="*/ 497246 w 551492"/>
              <a:gd name="connsiteY49" fmla="*/ 168989 h 431999"/>
              <a:gd name="connsiteX50" fmla="*/ 490789 w 551492"/>
              <a:gd name="connsiteY50" fmla="*/ 198578 h 431999"/>
              <a:gd name="connsiteX51" fmla="*/ 462381 w 551492"/>
              <a:gd name="connsiteY51" fmla="*/ 208870 h 431999"/>
              <a:gd name="connsiteX52" fmla="*/ 470129 w 551492"/>
              <a:gd name="connsiteY52" fmla="*/ 181854 h 431999"/>
              <a:gd name="connsiteX53" fmla="*/ 497246 w 551492"/>
              <a:gd name="connsiteY53" fmla="*/ 168989 h 431999"/>
              <a:gd name="connsiteX54" fmla="*/ 417191 w 551492"/>
              <a:gd name="connsiteY54" fmla="*/ 148280 h 431999"/>
              <a:gd name="connsiteX55" fmla="*/ 441784 w 551492"/>
              <a:gd name="connsiteY55" fmla="*/ 166320 h 431999"/>
              <a:gd name="connsiteX56" fmla="*/ 444372 w 551492"/>
              <a:gd name="connsiteY56" fmla="*/ 194669 h 431999"/>
              <a:gd name="connsiteX57" fmla="*/ 418485 w 551492"/>
              <a:gd name="connsiteY57" fmla="*/ 177918 h 431999"/>
              <a:gd name="connsiteX58" fmla="*/ 417191 w 551492"/>
              <a:gd name="connsiteY58" fmla="*/ 148280 h 431999"/>
              <a:gd name="connsiteX59" fmla="*/ 111067 w 551492"/>
              <a:gd name="connsiteY59" fmla="*/ 147037 h 431999"/>
              <a:gd name="connsiteX60" fmla="*/ 113652 w 551492"/>
              <a:gd name="connsiteY60" fmla="*/ 178006 h 431999"/>
              <a:gd name="connsiteX61" fmla="*/ 90386 w 551492"/>
              <a:gd name="connsiteY61" fmla="*/ 197361 h 431999"/>
              <a:gd name="connsiteX62" fmla="*/ 89094 w 551492"/>
              <a:gd name="connsiteY62" fmla="*/ 167683 h 431999"/>
              <a:gd name="connsiteX63" fmla="*/ 111067 w 551492"/>
              <a:gd name="connsiteY63" fmla="*/ 147037 h 431999"/>
              <a:gd name="connsiteX64" fmla="*/ 31038 w 551492"/>
              <a:gd name="connsiteY64" fmla="*/ 132748 h 431999"/>
              <a:gd name="connsiteX65" fmla="*/ 56796 w 551492"/>
              <a:gd name="connsiteY65" fmla="*/ 148244 h 431999"/>
              <a:gd name="connsiteX66" fmla="*/ 61948 w 551492"/>
              <a:gd name="connsiteY66" fmla="*/ 176652 h 431999"/>
              <a:gd name="connsiteX67" fmla="*/ 36190 w 551492"/>
              <a:gd name="connsiteY67" fmla="*/ 163739 h 431999"/>
              <a:gd name="connsiteX68" fmla="*/ 31038 w 551492"/>
              <a:gd name="connsiteY68" fmla="*/ 132748 h 431999"/>
              <a:gd name="connsiteX69" fmla="*/ 494674 w 551492"/>
              <a:gd name="connsiteY69" fmla="*/ 123842 h 431999"/>
              <a:gd name="connsiteX70" fmla="*/ 494674 w 551492"/>
              <a:gd name="connsiteY70" fmla="*/ 154739 h 431999"/>
              <a:gd name="connsiteX71" fmla="*/ 470177 w 551492"/>
              <a:gd name="connsiteY71" fmla="*/ 171474 h 431999"/>
              <a:gd name="connsiteX72" fmla="*/ 471466 w 551492"/>
              <a:gd name="connsiteY72" fmla="*/ 143153 h 431999"/>
              <a:gd name="connsiteX73" fmla="*/ 494674 w 551492"/>
              <a:gd name="connsiteY73" fmla="*/ 123842 h 431999"/>
              <a:gd name="connsiteX74" fmla="*/ 446876 w 551492"/>
              <a:gd name="connsiteY74" fmla="*/ 112038 h 431999"/>
              <a:gd name="connsiteX75" fmla="*/ 409421 w 551492"/>
              <a:gd name="connsiteY75" fmla="*/ 283630 h 431999"/>
              <a:gd name="connsiteX76" fmla="*/ 501122 w 551492"/>
              <a:gd name="connsiteY76" fmla="*/ 283630 h 431999"/>
              <a:gd name="connsiteX77" fmla="*/ 501122 w 551492"/>
              <a:gd name="connsiteY77" fmla="*/ 331366 h 431999"/>
              <a:gd name="connsiteX78" fmla="*/ 551492 w 551492"/>
              <a:gd name="connsiteY78" fmla="*/ 331366 h 431999"/>
              <a:gd name="connsiteX79" fmla="*/ 542451 w 551492"/>
              <a:gd name="connsiteY79" fmla="*/ 380393 h 431999"/>
              <a:gd name="connsiteX80" fmla="*/ 551492 w 551492"/>
              <a:gd name="connsiteY80" fmla="*/ 431999 h 431999"/>
              <a:gd name="connsiteX81" fmla="*/ 421045 w 551492"/>
              <a:gd name="connsiteY81" fmla="*/ 431999 h 431999"/>
              <a:gd name="connsiteX82" fmla="*/ 419754 w 551492"/>
              <a:gd name="connsiteY82" fmla="*/ 431999 h 431999"/>
              <a:gd name="connsiteX83" fmla="*/ 419754 w 551492"/>
              <a:gd name="connsiteY83" fmla="*/ 384263 h 431999"/>
              <a:gd name="connsiteX84" fmla="*/ 130447 w 551492"/>
              <a:gd name="connsiteY84" fmla="*/ 384263 h 431999"/>
              <a:gd name="connsiteX85" fmla="*/ 130447 w 551492"/>
              <a:gd name="connsiteY85" fmla="*/ 431999 h 431999"/>
              <a:gd name="connsiteX86" fmla="*/ 0 w 551492"/>
              <a:gd name="connsiteY86" fmla="*/ 431999 h 431999"/>
              <a:gd name="connsiteX87" fmla="*/ 9041 w 551492"/>
              <a:gd name="connsiteY87" fmla="*/ 380393 h 431999"/>
              <a:gd name="connsiteX88" fmla="*/ 0 w 551492"/>
              <a:gd name="connsiteY88" fmla="*/ 331366 h 431999"/>
              <a:gd name="connsiteX89" fmla="*/ 49079 w 551492"/>
              <a:gd name="connsiteY89" fmla="*/ 331366 h 431999"/>
              <a:gd name="connsiteX90" fmla="*/ 49079 w 551492"/>
              <a:gd name="connsiteY90" fmla="*/ 283630 h 431999"/>
              <a:gd name="connsiteX91" fmla="*/ 138196 w 551492"/>
              <a:gd name="connsiteY91" fmla="*/ 283630 h 431999"/>
              <a:gd name="connsiteX92" fmla="*/ 77493 w 551492"/>
              <a:gd name="connsiteY92" fmla="*/ 114619 h 431999"/>
              <a:gd name="connsiteX93" fmla="*/ 85242 w 551492"/>
              <a:gd name="connsiteY93" fmla="*/ 118489 h 431999"/>
              <a:gd name="connsiteX94" fmla="*/ 151111 w 551492"/>
              <a:gd name="connsiteY94" fmla="*/ 283630 h 431999"/>
              <a:gd name="connsiteX95" fmla="*/ 399089 w 551492"/>
              <a:gd name="connsiteY95" fmla="*/ 283630 h 431999"/>
              <a:gd name="connsiteX96" fmla="*/ 440419 w 551492"/>
              <a:gd name="connsiteY96" fmla="*/ 115909 h 431999"/>
              <a:gd name="connsiteX97" fmla="*/ 406883 w 551492"/>
              <a:gd name="connsiteY97" fmla="*/ 104376 h 431999"/>
              <a:gd name="connsiteX98" fmla="*/ 434031 w 551492"/>
              <a:gd name="connsiteY98" fmla="*/ 118597 h 431999"/>
              <a:gd name="connsiteX99" fmla="*/ 440495 w 551492"/>
              <a:gd name="connsiteY99" fmla="*/ 147037 h 431999"/>
              <a:gd name="connsiteX100" fmla="*/ 413347 w 551492"/>
              <a:gd name="connsiteY100" fmla="*/ 134110 h 431999"/>
              <a:gd name="connsiteX101" fmla="*/ 406883 w 551492"/>
              <a:gd name="connsiteY101" fmla="*/ 104376 h 431999"/>
              <a:gd name="connsiteX102" fmla="*/ 116335 w 551492"/>
              <a:gd name="connsiteY102" fmla="*/ 103133 h 431999"/>
              <a:gd name="connsiteX103" fmla="*/ 113747 w 551492"/>
              <a:gd name="connsiteY103" fmla="*/ 132771 h 431999"/>
              <a:gd name="connsiteX104" fmla="*/ 87860 w 551492"/>
              <a:gd name="connsiteY104" fmla="*/ 149522 h 431999"/>
              <a:gd name="connsiteX105" fmla="*/ 91743 w 551492"/>
              <a:gd name="connsiteY105" fmla="*/ 121173 h 431999"/>
              <a:gd name="connsiteX106" fmla="*/ 116335 w 551492"/>
              <a:gd name="connsiteY106" fmla="*/ 103133 h 431999"/>
              <a:gd name="connsiteX107" fmla="*/ 45147 w 551492"/>
              <a:gd name="connsiteY107" fmla="*/ 88844 h 431999"/>
              <a:gd name="connsiteX108" fmla="*/ 65856 w 551492"/>
              <a:gd name="connsiteY108" fmla="*/ 112143 h 431999"/>
              <a:gd name="connsiteX109" fmla="*/ 61973 w 551492"/>
              <a:gd name="connsiteY109" fmla="*/ 140618 h 431999"/>
              <a:gd name="connsiteX110" fmla="*/ 41264 w 551492"/>
              <a:gd name="connsiteY110" fmla="*/ 119909 h 431999"/>
              <a:gd name="connsiteX111" fmla="*/ 45147 w 551492"/>
              <a:gd name="connsiteY111" fmla="*/ 88844 h 431999"/>
              <a:gd name="connsiteX112" fmla="*/ 475455 w 551492"/>
              <a:gd name="connsiteY112" fmla="*/ 82424 h 431999"/>
              <a:gd name="connsiteX113" fmla="*/ 483209 w 551492"/>
              <a:gd name="connsiteY113" fmla="*/ 112165 h 431999"/>
              <a:gd name="connsiteX114" fmla="*/ 465117 w 551492"/>
              <a:gd name="connsiteY114" fmla="*/ 135440 h 431999"/>
              <a:gd name="connsiteX115" fmla="*/ 458656 w 551492"/>
              <a:gd name="connsiteY115" fmla="*/ 106993 h 431999"/>
              <a:gd name="connsiteX116" fmla="*/ 475455 w 551492"/>
              <a:gd name="connsiteY116" fmla="*/ 82424 h 431999"/>
              <a:gd name="connsiteX117" fmla="*/ 419832 w 551492"/>
              <a:gd name="connsiteY117" fmla="*/ 56744 h 431999"/>
              <a:gd name="connsiteX118" fmla="*/ 443129 w 551492"/>
              <a:gd name="connsiteY118" fmla="*/ 76037 h 431999"/>
              <a:gd name="connsiteX119" fmla="*/ 440541 w 551492"/>
              <a:gd name="connsiteY119" fmla="*/ 105618 h 431999"/>
              <a:gd name="connsiteX120" fmla="*/ 419832 w 551492"/>
              <a:gd name="connsiteY120" fmla="*/ 86326 h 431999"/>
              <a:gd name="connsiteX121" fmla="*/ 419832 w 551492"/>
              <a:gd name="connsiteY121" fmla="*/ 56744 h 431999"/>
              <a:gd name="connsiteX122" fmla="*/ 98083 w 551492"/>
              <a:gd name="connsiteY122" fmla="*/ 56744 h 431999"/>
              <a:gd name="connsiteX123" fmla="*/ 101954 w 551492"/>
              <a:gd name="connsiteY123" fmla="*/ 86395 h 431999"/>
              <a:gd name="connsiteX124" fmla="*/ 82599 w 551492"/>
              <a:gd name="connsiteY124" fmla="*/ 108311 h 431999"/>
              <a:gd name="connsiteX125" fmla="*/ 77437 w 551492"/>
              <a:gd name="connsiteY125" fmla="*/ 79949 h 431999"/>
              <a:gd name="connsiteX126" fmla="*/ 98083 w 551492"/>
              <a:gd name="connsiteY126" fmla="*/ 56744 h 431999"/>
              <a:gd name="connsiteX127" fmla="*/ 335907 w 551492"/>
              <a:gd name="connsiteY127" fmla="*/ 20632 h 431999"/>
              <a:gd name="connsiteX128" fmla="*/ 330737 w 551492"/>
              <a:gd name="connsiteY128" fmla="*/ 77370 h 431999"/>
              <a:gd name="connsiteX129" fmla="*/ 372098 w 551492"/>
              <a:gd name="connsiteY129" fmla="*/ 78659 h 431999"/>
              <a:gd name="connsiteX130" fmla="*/ 383731 w 551492"/>
              <a:gd name="connsiteY130" fmla="*/ 20632 h 431999"/>
              <a:gd name="connsiteX131" fmla="*/ 136854 w 551492"/>
              <a:gd name="connsiteY131" fmla="*/ 20632 h 431999"/>
              <a:gd name="connsiteX132" fmla="*/ 148487 w 551492"/>
              <a:gd name="connsiteY132" fmla="*/ 78659 h 431999"/>
              <a:gd name="connsiteX133" fmla="*/ 189849 w 551492"/>
              <a:gd name="connsiteY133" fmla="*/ 77370 h 431999"/>
              <a:gd name="connsiteX134" fmla="*/ 184678 w 551492"/>
              <a:gd name="connsiteY134" fmla="*/ 20632 h 431999"/>
              <a:gd name="connsiteX135" fmla="*/ 117466 w 551492"/>
              <a:gd name="connsiteY135" fmla="*/ 0 h 431999"/>
              <a:gd name="connsiteX136" fmla="*/ 403120 w 551492"/>
              <a:gd name="connsiteY136" fmla="*/ 0 h 431999"/>
              <a:gd name="connsiteX137" fmla="*/ 404412 w 551492"/>
              <a:gd name="connsiteY137" fmla="*/ 9027 h 431999"/>
              <a:gd name="connsiteX138" fmla="*/ 383731 w 551492"/>
              <a:gd name="connsiteY138" fmla="*/ 96712 h 431999"/>
              <a:gd name="connsiteX139" fmla="*/ 330737 w 551492"/>
              <a:gd name="connsiteY139" fmla="*/ 99291 h 431999"/>
              <a:gd name="connsiteX140" fmla="*/ 342370 w 551492"/>
              <a:gd name="connsiteY140" fmla="*/ 113476 h 431999"/>
              <a:gd name="connsiteX141" fmla="*/ 326859 w 551492"/>
              <a:gd name="connsiteY141" fmla="*/ 127660 h 431999"/>
              <a:gd name="connsiteX142" fmla="*/ 312641 w 551492"/>
              <a:gd name="connsiteY142" fmla="*/ 112186 h 431999"/>
              <a:gd name="connsiteX143" fmla="*/ 290668 w 551492"/>
              <a:gd name="connsiteY143" fmla="*/ 128950 h 431999"/>
              <a:gd name="connsiteX144" fmla="*/ 290668 w 551492"/>
              <a:gd name="connsiteY144" fmla="*/ 159897 h 431999"/>
              <a:gd name="connsiteX145" fmla="*/ 282912 w 551492"/>
              <a:gd name="connsiteY145" fmla="*/ 159897 h 431999"/>
              <a:gd name="connsiteX146" fmla="*/ 310056 w 551492"/>
              <a:gd name="connsiteY146" fmla="*/ 214056 h 431999"/>
              <a:gd name="connsiteX147" fmla="*/ 310056 w 551492"/>
              <a:gd name="connsiteY147" fmla="*/ 246293 h 431999"/>
              <a:gd name="connsiteX148" fmla="*/ 322981 w 551492"/>
              <a:gd name="connsiteY148" fmla="*/ 246293 h 431999"/>
              <a:gd name="connsiteX149" fmla="*/ 322981 w 551492"/>
              <a:gd name="connsiteY149" fmla="*/ 261767 h 431999"/>
              <a:gd name="connsiteX150" fmla="*/ 197604 w 551492"/>
              <a:gd name="connsiteY150" fmla="*/ 261767 h 431999"/>
              <a:gd name="connsiteX151" fmla="*/ 197604 w 551492"/>
              <a:gd name="connsiteY151" fmla="*/ 246293 h 431999"/>
              <a:gd name="connsiteX152" fmla="*/ 210529 w 551492"/>
              <a:gd name="connsiteY152" fmla="*/ 246293 h 431999"/>
              <a:gd name="connsiteX153" fmla="*/ 210529 w 551492"/>
              <a:gd name="connsiteY153" fmla="*/ 214056 h 431999"/>
              <a:gd name="connsiteX154" fmla="*/ 238966 w 551492"/>
              <a:gd name="connsiteY154" fmla="*/ 159897 h 431999"/>
              <a:gd name="connsiteX155" fmla="*/ 229918 w 551492"/>
              <a:gd name="connsiteY155" fmla="*/ 159897 h 431999"/>
              <a:gd name="connsiteX156" fmla="*/ 229918 w 551492"/>
              <a:gd name="connsiteY156" fmla="*/ 128950 h 431999"/>
              <a:gd name="connsiteX157" fmla="*/ 207944 w 551492"/>
              <a:gd name="connsiteY157" fmla="*/ 112186 h 431999"/>
              <a:gd name="connsiteX158" fmla="*/ 193726 w 551492"/>
              <a:gd name="connsiteY158" fmla="*/ 127660 h 431999"/>
              <a:gd name="connsiteX159" fmla="*/ 178216 w 551492"/>
              <a:gd name="connsiteY159" fmla="*/ 113476 h 431999"/>
              <a:gd name="connsiteX160" fmla="*/ 189849 w 551492"/>
              <a:gd name="connsiteY160" fmla="*/ 99291 h 431999"/>
              <a:gd name="connsiteX161" fmla="*/ 136854 w 551492"/>
              <a:gd name="connsiteY161" fmla="*/ 96712 h 431999"/>
              <a:gd name="connsiteX162" fmla="*/ 116173 w 551492"/>
              <a:gd name="connsiteY162" fmla="*/ 9027 h 43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</a:cxnLst>
            <a:rect l="l" t="t" r="r" b="b"/>
            <a:pathLst>
              <a:path w="551492" h="431999">
                <a:moveTo>
                  <a:pt x="78493" y="257171"/>
                </a:moveTo>
                <a:cubicBezTo>
                  <a:pt x="83972" y="255881"/>
                  <a:pt x="91707" y="255236"/>
                  <a:pt x="100731" y="257817"/>
                </a:cubicBezTo>
                <a:cubicBezTo>
                  <a:pt x="117490" y="261688"/>
                  <a:pt x="121357" y="277172"/>
                  <a:pt x="121357" y="277172"/>
                </a:cubicBezTo>
                <a:cubicBezTo>
                  <a:pt x="121357" y="277172"/>
                  <a:pt x="108466" y="286204"/>
                  <a:pt x="91707" y="282333"/>
                </a:cubicBezTo>
                <a:cubicBezTo>
                  <a:pt x="74948" y="277172"/>
                  <a:pt x="69791" y="260397"/>
                  <a:pt x="69791" y="260397"/>
                </a:cubicBezTo>
                <a:cubicBezTo>
                  <a:pt x="69791" y="260397"/>
                  <a:pt x="73014" y="258462"/>
                  <a:pt x="78493" y="257171"/>
                </a:cubicBezTo>
                <a:close/>
                <a:moveTo>
                  <a:pt x="463593" y="252945"/>
                </a:moveTo>
                <a:cubicBezTo>
                  <a:pt x="469244" y="253748"/>
                  <a:pt x="472796" y="255355"/>
                  <a:pt x="472796" y="255355"/>
                </a:cubicBezTo>
                <a:cubicBezTo>
                  <a:pt x="472796" y="255355"/>
                  <a:pt x="468921" y="272066"/>
                  <a:pt x="453422" y="278493"/>
                </a:cubicBezTo>
                <a:cubicBezTo>
                  <a:pt x="437923" y="286205"/>
                  <a:pt x="423715" y="277207"/>
                  <a:pt x="423715" y="277207"/>
                </a:cubicBezTo>
                <a:cubicBezTo>
                  <a:pt x="423715" y="277207"/>
                  <a:pt x="426298" y="263068"/>
                  <a:pt x="441797" y="255355"/>
                </a:cubicBezTo>
                <a:cubicBezTo>
                  <a:pt x="450193" y="252142"/>
                  <a:pt x="457942" y="252142"/>
                  <a:pt x="463593" y="252945"/>
                </a:cubicBezTo>
                <a:close/>
                <a:moveTo>
                  <a:pt x="51864" y="220643"/>
                </a:moveTo>
                <a:cubicBezTo>
                  <a:pt x="57515" y="219839"/>
                  <a:pt x="65265" y="219839"/>
                  <a:pt x="73660" y="223056"/>
                </a:cubicBezTo>
                <a:cubicBezTo>
                  <a:pt x="89159" y="229491"/>
                  <a:pt x="91742" y="244934"/>
                  <a:pt x="91742" y="244934"/>
                </a:cubicBezTo>
                <a:cubicBezTo>
                  <a:pt x="91742" y="244934"/>
                  <a:pt x="78826" y="252655"/>
                  <a:pt x="62035" y="246221"/>
                </a:cubicBezTo>
                <a:cubicBezTo>
                  <a:pt x="46536" y="239786"/>
                  <a:pt x="42661" y="223056"/>
                  <a:pt x="42661" y="223056"/>
                </a:cubicBezTo>
                <a:cubicBezTo>
                  <a:pt x="42661" y="223056"/>
                  <a:pt x="46213" y="221447"/>
                  <a:pt x="51864" y="220643"/>
                </a:cubicBezTo>
                <a:close/>
                <a:moveTo>
                  <a:pt x="397880" y="217863"/>
                </a:moveTo>
                <a:cubicBezTo>
                  <a:pt x="397880" y="217863"/>
                  <a:pt x="410823" y="225622"/>
                  <a:pt x="414706" y="243725"/>
                </a:cubicBezTo>
                <a:cubicBezTo>
                  <a:pt x="417295" y="260535"/>
                  <a:pt x="406940" y="270879"/>
                  <a:pt x="406940" y="270879"/>
                </a:cubicBezTo>
                <a:cubicBezTo>
                  <a:pt x="406940" y="270879"/>
                  <a:pt x="391408" y="263121"/>
                  <a:pt x="388820" y="246311"/>
                </a:cubicBezTo>
                <a:cubicBezTo>
                  <a:pt x="386231" y="229501"/>
                  <a:pt x="397880" y="217863"/>
                  <a:pt x="397880" y="217863"/>
                </a:cubicBezTo>
                <a:close/>
                <a:moveTo>
                  <a:pt x="139478" y="214136"/>
                </a:moveTo>
                <a:cubicBezTo>
                  <a:pt x="139478" y="214136"/>
                  <a:pt x="153664" y="224432"/>
                  <a:pt x="152374" y="241162"/>
                </a:cubicBezTo>
                <a:cubicBezTo>
                  <a:pt x="151085" y="259180"/>
                  <a:pt x="138188" y="268188"/>
                  <a:pt x="138188" y="268188"/>
                </a:cubicBezTo>
                <a:cubicBezTo>
                  <a:pt x="138188" y="268188"/>
                  <a:pt x="125292" y="259180"/>
                  <a:pt x="126582" y="241162"/>
                </a:cubicBezTo>
                <a:cubicBezTo>
                  <a:pt x="127871" y="224432"/>
                  <a:pt x="139478" y="214136"/>
                  <a:pt x="139478" y="214136"/>
                </a:cubicBezTo>
                <a:close/>
                <a:moveTo>
                  <a:pt x="485202" y="213106"/>
                </a:moveTo>
                <a:cubicBezTo>
                  <a:pt x="490865" y="213106"/>
                  <a:pt x="494748" y="214074"/>
                  <a:pt x="494748" y="214074"/>
                </a:cubicBezTo>
                <a:cubicBezTo>
                  <a:pt x="494748" y="214074"/>
                  <a:pt x="493454" y="232147"/>
                  <a:pt x="477922" y="239892"/>
                </a:cubicBezTo>
                <a:cubicBezTo>
                  <a:pt x="463684" y="248928"/>
                  <a:pt x="448152" y="242474"/>
                  <a:pt x="448152" y="242474"/>
                </a:cubicBezTo>
                <a:cubicBezTo>
                  <a:pt x="448152" y="242474"/>
                  <a:pt x="449446" y="226983"/>
                  <a:pt x="464978" y="217947"/>
                </a:cubicBezTo>
                <a:cubicBezTo>
                  <a:pt x="472097" y="214074"/>
                  <a:pt x="479540" y="213106"/>
                  <a:pt x="485202" y="213106"/>
                </a:cubicBezTo>
                <a:close/>
                <a:moveTo>
                  <a:pt x="406900" y="183071"/>
                </a:moveTo>
                <a:cubicBezTo>
                  <a:pt x="406900" y="183071"/>
                  <a:pt x="421156" y="188238"/>
                  <a:pt x="428932" y="203737"/>
                </a:cubicBezTo>
                <a:cubicBezTo>
                  <a:pt x="438004" y="219236"/>
                  <a:pt x="430228" y="232152"/>
                  <a:pt x="430228" y="232152"/>
                </a:cubicBezTo>
                <a:cubicBezTo>
                  <a:pt x="430228" y="232152"/>
                  <a:pt x="413380" y="229569"/>
                  <a:pt x="405604" y="214070"/>
                </a:cubicBezTo>
                <a:cubicBezTo>
                  <a:pt x="397828" y="198571"/>
                  <a:pt x="406900" y="183071"/>
                  <a:pt x="406900" y="183071"/>
                </a:cubicBezTo>
                <a:close/>
                <a:moveTo>
                  <a:pt x="126594" y="180586"/>
                </a:moveTo>
                <a:cubicBezTo>
                  <a:pt x="126594" y="180586"/>
                  <a:pt x="136889" y="194767"/>
                  <a:pt x="130454" y="211526"/>
                </a:cubicBezTo>
                <a:cubicBezTo>
                  <a:pt x="125307" y="226997"/>
                  <a:pt x="109864" y="232153"/>
                  <a:pt x="109864" y="232153"/>
                </a:cubicBezTo>
                <a:cubicBezTo>
                  <a:pt x="109864" y="232153"/>
                  <a:pt x="100855" y="220551"/>
                  <a:pt x="106003" y="203791"/>
                </a:cubicBezTo>
                <a:cubicBezTo>
                  <a:pt x="112437" y="187032"/>
                  <a:pt x="126594" y="180586"/>
                  <a:pt x="126594" y="180586"/>
                </a:cubicBezTo>
                <a:close/>
                <a:moveTo>
                  <a:pt x="33598" y="177940"/>
                </a:moveTo>
                <a:cubicBezTo>
                  <a:pt x="33598" y="177940"/>
                  <a:pt x="49094" y="176652"/>
                  <a:pt x="63298" y="188243"/>
                </a:cubicBezTo>
                <a:cubicBezTo>
                  <a:pt x="76211" y="198546"/>
                  <a:pt x="73628" y="214001"/>
                  <a:pt x="73628" y="214001"/>
                </a:cubicBezTo>
                <a:cubicBezTo>
                  <a:pt x="73628" y="214001"/>
                  <a:pt x="58133" y="217864"/>
                  <a:pt x="45220" y="206273"/>
                </a:cubicBezTo>
                <a:cubicBezTo>
                  <a:pt x="32307" y="195970"/>
                  <a:pt x="33598" y="177940"/>
                  <a:pt x="33598" y="177940"/>
                </a:cubicBezTo>
                <a:close/>
                <a:moveTo>
                  <a:pt x="497246" y="168989"/>
                </a:moveTo>
                <a:cubicBezTo>
                  <a:pt x="497246" y="168989"/>
                  <a:pt x="502411" y="185714"/>
                  <a:pt x="490789" y="198578"/>
                </a:cubicBezTo>
                <a:cubicBezTo>
                  <a:pt x="479168" y="211443"/>
                  <a:pt x="462381" y="208870"/>
                  <a:pt x="462381" y="208870"/>
                </a:cubicBezTo>
                <a:cubicBezTo>
                  <a:pt x="462381" y="208870"/>
                  <a:pt x="458507" y="194719"/>
                  <a:pt x="470129" y="181854"/>
                </a:cubicBezTo>
                <a:cubicBezTo>
                  <a:pt x="481750" y="168989"/>
                  <a:pt x="497246" y="168989"/>
                  <a:pt x="497246" y="168989"/>
                </a:cubicBezTo>
                <a:close/>
                <a:moveTo>
                  <a:pt x="417191" y="148280"/>
                </a:moveTo>
                <a:cubicBezTo>
                  <a:pt x="417191" y="148280"/>
                  <a:pt x="431429" y="150857"/>
                  <a:pt x="441784" y="166320"/>
                </a:cubicBezTo>
                <a:cubicBezTo>
                  <a:pt x="450844" y="180495"/>
                  <a:pt x="444372" y="194669"/>
                  <a:pt x="444372" y="194669"/>
                </a:cubicBezTo>
                <a:cubicBezTo>
                  <a:pt x="444372" y="194669"/>
                  <a:pt x="428840" y="193381"/>
                  <a:pt x="418485" y="177918"/>
                </a:cubicBezTo>
                <a:cubicBezTo>
                  <a:pt x="409425" y="163743"/>
                  <a:pt x="417191" y="148280"/>
                  <a:pt x="417191" y="148280"/>
                </a:cubicBezTo>
                <a:close/>
                <a:moveTo>
                  <a:pt x="111067" y="147037"/>
                </a:moveTo>
                <a:cubicBezTo>
                  <a:pt x="111067" y="147037"/>
                  <a:pt x="120115" y="162522"/>
                  <a:pt x="113652" y="178006"/>
                </a:cubicBezTo>
                <a:cubicBezTo>
                  <a:pt x="105897" y="193490"/>
                  <a:pt x="90386" y="197361"/>
                  <a:pt x="90386" y="197361"/>
                </a:cubicBezTo>
                <a:cubicBezTo>
                  <a:pt x="90386" y="197361"/>
                  <a:pt x="82631" y="184458"/>
                  <a:pt x="89094" y="167683"/>
                </a:cubicBezTo>
                <a:cubicBezTo>
                  <a:pt x="96849" y="152199"/>
                  <a:pt x="111067" y="147037"/>
                  <a:pt x="111067" y="147037"/>
                </a:cubicBezTo>
                <a:close/>
                <a:moveTo>
                  <a:pt x="31038" y="132748"/>
                </a:moveTo>
                <a:cubicBezTo>
                  <a:pt x="31038" y="132748"/>
                  <a:pt x="46493" y="134040"/>
                  <a:pt x="56796" y="148244"/>
                </a:cubicBezTo>
                <a:cubicBezTo>
                  <a:pt x="67099" y="162448"/>
                  <a:pt x="61948" y="176652"/>
                  <a:pt x="61948" y="176652"/>
                </a:cubicBezTo>
                <a:cubicBezTo>
                  <a:pt x="61948" y="176652"/>
                  <a:pt x="46493" y="176652"/>
                  <a:pt x="36190" y="163739"/>
                </a:cubicBezTo>
                <a:cubicBezTo>
                  <a:pt x="25887" y="149535"/>
                  <a:pt x="31038" y="132748"/>
                  <a:pt x="31038" y="132748"/>
                </a:cubicBezTo>
                <a:close/>
                <a:moveTo>
                  <a:pt x="494674" y="123842"/>
                </a:moveTo>
                <a:cubicBezTo>
                  <a:pt x="494674" y="123842"/>
                  <a:pt x="502410" y="139290"/>
                  <a:pt x="494674" y="154739"/>
                </a:cubicBezTo>
                <a:cubicBezTo>
                  <a:pt x="485649" y="168900"/>
                  <a:pt x="470177" y="171474"/>
                  <a:pt x="470177" y="171474"/>
                </a:cubicBezTo>
                <a:cubicBezTo>
                  <a:pt x="470177" y="171474"/>
                  <a:pt x="462441" y="157313"/>
                  <a:pt x="471466" y="143153"/>
                </a:cubicBezTo>
                <a:cubicBezTo>
                  <a:pt x="480492" y="127704"/>
                  <a:pt x="494674" y="123842"/>
                  <a:pt x="494674" y="123842"/>
                </a:cubicBezTo>
                <a:close/>
                <a:moveTo>
                  <a:pt x="446876" y="112038"/>
                </a:moveTo>
                <a:cubicBezTo>
                  <a:pt x="446876" y="112038"/>
                  <a:pt x="493372" y="184288"/>
                  <a:pt x="409421" y="283630"/>
                </a:cubicBezTo>
                <a:lnTo>
                  <a:pt x="501122" y="283630"/>
                </a:lnTo>
                <a:lnTo>
                  <a:pt x="501122" y="331366"/>
                </a:lnTo>
                <a:lnTo>
                  <a:pt x="551492" y="331366"/>
                </a:lnTo>
                <a:lnTo>
                  <a:pt x="542451" y="380393"/>
                </a:lnTo>
                <a:lnTo>
                  <a:pt x="551492" y="431999"/>
                </a:lnTo>
                <a:lnTo>
                  <a:pt x="421045" y="431999"/>
                </a:lnTo>
                <a:lnTo>
                  <a:pt x="419754" y="431999"/>
                </a:lnTo>
                <a:lnTo>
                  <a:pt x="419754" y="384263"/>
                </a:lnTo>
                <a:lnTo>
                  <a:pt x="130447" y="384263"/>
                </a:lnTo>
                <a:lnTo>
                  <a:pt x="130447" y="431999"/>
                </a:lnTo>
                <a:lnTo>
                  <a:pt x="0" y="431999"/>
                </a:lnTo>
                <a:lnTo>
                  <a:pt x="9041" y="380393"/>
                </a:lnTo>
                <a:lnTo>
                  <a:pt x="0" y="331366"/>
                </a:lnTo>
                <a:lnTo>
                  <a:pt x="49079" y="331366"/>
                </a:lnTo>
                <a:lnTo>
                  <a:pt x="49079" y="283630"/>
                </a:lnTo>
                <a:lnTo>
                  <a:pt x="138196" y="283630"/>
                </a:lnTo>
                <a:cubicBezTo>
                  <a:pt x="40038" y="193319"/>
                  <a:pt x="76201" y="115909"/>
                  <a:pt x="77493" y="114619"/>
                </a:cubicBezTo>
                <a:lnTo>
                  <a:pt x="85242" y="118489"/>
                </a:lnTo>
                <a:cubicBezTo>
                  <a:pt x="82659" y="122360"/>
                  <a:pt x="49079" y="195899"/>
                  <a:pt x="151111" y="283630"/>
                </a:cubicBezTo>
                <a:lnTo>
                  <a:pt x="399089" y="283630"/>
                </a:lnTo>
                <a:cubicBezTo>
                  <a:pt x="484331" y="185578"/>
                  <a:pt x="441710" y="119779"/>
                  <a:pt x="440419" y="115909"/>
                </a:cubicBezTo>
                <a:close/>
                <a:moveTo>
                  <a:pt x="406883" y="104376"/>
                </a:moveTo>
                <a:cubicBezTo>
                  <a:pt x="406883" y="104376"/>
                  <a:pt x="422396" y="105669"/>
                  <a:pt x="434031" y="118597"/>
                </a:cubicBezTo>
                <a:cubicBezTo>
                  <a:pt x="445666" y="132817"/>
                  <a:pt x="440495" y="147037"/>
                  <a:pt x="440495" y="147037"/>
                </a:cubicBezTo>
                <a:cubicBezTo>
                  <a:pt x="440495" y="147037"/>
                  <a:pt x="424982" y="147037"/>
                  <a:pt x="413347" y="134110"/>
                </a:cubicBezTo>
                <a:cubicBezTo>
                  <a:pt x="403005" y="121182"/>
                  <a:pt x="406883" y="104376"/>
                  <a:pt x="406883" y="104376"/>
                </a:cubicBezTo>
                <a:close/>
                <a:moveTo>
                  <a:pt x="116335" y="103133"/>
                </a:moveTo>
                <a:cubicBezTo>
                  <a:pt x="116335" y="103133"/>
                  <a:pt x="122807" y="118596"/>
                  <a:pt x="113747" y="132771"/>
                </a:cubicBezTo>
                <a:cubicBezTo>
                  <a:pt x="104686" y="148234"/>
                  <a:pt x="87860" y="149522"/>
                  <a:pt x="87860" y="149522"/>
                </a:cubicBezTo>
                <a:cubicBezTo>
                  <a:pt x="87860" y="149522"/>
                  <a:pt x="81388" y="135348"/>
                  <a:pt x="91743" y="121173"/>
                </a:cubicBezTo>
                <a:cubicBezTo>
                  <a:pt x="100803" y="105710"/>
                  <a:pt x="116335" y="103133"/>
                  <a:pt x="116335" y="103133"/>
                </a:cubicBezTo>
                <a:close/>
                <a:moveTo>
                  <a:pt x="45147" y="88844"/>
                </a:moveTo>
                <a:cubicBezTo>
                  <a:pt x="45147" y="88844"/>
                  <a:pt x="59384" y="95316"/>
                  <a:pt x="65856" y="112143"/>
                </a:cubicBezTo>
                <a:cubicBezTo>
                  <a:pt x="71033" y="128969"/>
                  <a:pt x="61973" y="140618"/>
                  <a:pt x="61973" y="140618"/>
                </a:cubicBezTo>
                <a:cubicBezTo>
                  <a:pt x="61973" y="140618"/>
                  <a:pt x="46441" y="135441"/>
                  <a:pt x="41264" y="119909"/>
                </a:cubicBezTo>
                <a:cubicBezTo>
                  <a:pt x="34792" y="103082"/>
                  <a:pt x="45147" y="88844"/>
                  <a:pt x="45147" y="88844"/>
                </a:cubicBezTo>
                <a:close/>
                <a:moveTo>
                  <a:pt x="475455" y="82424"/>
                </a:moveTo>
                <a:cubicBezTo>
                  <a:pt x="475455" y="82424"/>
                  <a:pt x="487086" y="95355"/>
                  <a:pt x="483209" y="112165"/>
                </a:cubicBezTo>
                <a:cubicBezTo>
                  <a:pt x="479332" y="128975"/>
                  <a:pt x="465117" y="135440"/>
                  <a:pt x="465117" y="135440"/>
                </a:cubicBezTo>
                <a:cubicBezTo>
                  <a:pt x="465117" y="135440"/>
                  <a:pt x="454779" y="125096"/>
                  <a:pt x="458656" y="106993"/>
                </a:cubicBezTo>
                <a:cubicBezTo>
                  <a:pt x="462533" y="90183"/>
                  <a:pt x="475455" y="82424"/>
                  <a:pt x="475455" y="82424"/>
                </a:cubicBezTo>
                <a:close/>
                <a:moveTo>
                  <a:pt x="419832" y="56744"/>
                </a:moveTo>
                <a:cubicBezTo>
                  <a:pt x="419832" y="56744"/>
                  <a:pt x="436658" y="60603"/>
                  <a:pt x="443129" y="76037"/>
                </a:cubicBezTo>
                <a:cubicBezTo>
                  <a:pt x="449601" y="92757"/>
                  <a:pt x="440541" y="105618"/>
                  <a:pt x="440541" y="105618"/>
                </a:cubicBezTo>
                <a:cubicBezTo>
                  <a:pt x="440541" y="105618"/>
                  <a:pt x="426303" y="103046"/>
                  <a:pt x="419832" y="86326"/>
                </a:cubicBezTo>
                <a:cubicBezTo>
                  <a:pt x="413360" y="70892"/>
                  <a:pt x="419832" y="56744"/>
                  <a:pt x="419832" y="56744"/>
                </a:cubicBezTo>
                <a:close/>
                <a:moveTo>
                  <a:pt x="98083" y="56744"/>
                </a:moveTo>
                <a:cubicBezTo>
                  <a:pt x="98083" y="56744"/>
                  <a:pt x="105825" y="69636"/>
                  <a:pt x="101954" y="86395"/>
                </a:cubicBezTo>
                <a:cubicBezTo>
                  <a:pt x="96793" y="104444"/>
                  <a:pt x="82599" y="108311"/>
                  <a:pt x="82599" y="108311"/>
                </a:cubicBezTo>
                <a:cubicBezTo>
                  <a:pt x="82599" y="108311"/>
                  <a:pt x="72276" y="96709"/>
                  <a:pt x="77437" y="79949"/>
                </a:cubicBezTo>
                <a:cubicBezTo>
                  <a:pt x="81308" y="63190"/>
                  <a:pt x="98083" y="56744"/>
                  <a:pt x="98083" y="56744"/>
                </a:cubicBezTo>
                <a:close/>
                <a:moveTo>
                  <a:pt x="335907" y="20632"/>
                </a:moveTo>
                <a:cubicBezTo>
                  <a:pt x="338492" y="43843"/>
                  <a:pt x="335907" y="63185"/>
                  <a:pt x="330737" y="77370"/>
                </a:cubicBezTo>
                <a:cubicBezTo>
                  <a:pt x="341077" y="81238"/>
                  <a:pt x="360465" y="87686"/>
                  <a:pt x="372098" y="78659"/>
                </a:cubicBezTo>
                <a:cubicBezTo>
                  <a:pt x="382439" y="70922"/>
                  <a:pt x="387609" y="51580"/>
                  <a:pt x="383731" y="20632"/>
                </a:cubicBezTo>
                <a:close/>
                <a:moveTo>
                  <a:pt x="136854" y="20632"/>
                </a:moveTo>
                <a:cubicBezTo>
                  <a:pt x="132976" y="51580"/>
                  <a:pt x="138147" y="70922"/>
                  <a:pt x="148487" y="78659"/>
                </a:cubicBezTo>
                <a:cubicBezTo>
                  <a:pt x="160120" y="87686"/>
                  <a:pt x="179508" y="81238"/>
                  <a:pt x="189849" y="77370"/>
                </a:cubicBezTo>
                <a:cubicBezTo>
                  <a:pt x="184678" y="61896"/>
                  <a:pt x="182093" y="43843"/>
                  <a:pt x="184678" y="20632"/>
                </a:cubicBezTo>
                <a:close/>
                <a:moveTo>
                  <a:pt x="117466" y="0"/>
                </a:moveTo>
                <a:lnTo>
                  <a:pt x="403120" y="0"/>
                </a:lnTo>
                <a:lnTo>
                  <a:pt x="404412" y="9027"/>
                </a:lnTo>
                <a:cubicBezTo>
                  <a:pt x="410875" y="52869"/>
                  <a:pt x="403120" y="82528"/>
                  <a:pt x="383731" y="96712"/>
                </a:cubicBezTo>
                <a:cubicBezTo>
                  <a:pt x="366928" y="108318"/>
                  <a:pt x="343662" y="104449"/>
                  <a:pt x="330737" y="99291"/>
                </a:cubicBezTo>
                <a:lnTo>
                  <a:pt x="342370" y="113476"/>
                </a:lnTo>
                <a:lnTo>
                  <a:pt x="326859" y="127660"/>
                </a:lnTo>
                <a:lnTo>
                  <a:pt x="312641" y="112186"/>
                </a:lnTo>
                <a:cubicBezTo>
                  <a:pt x="304886" y="121213"/>
                  <a:pt x="295838" y="127660"/>
                  <a:pt x="290668" y="128950"/>
                </a:cubicBezTo>
                <a:lnTo>
                  <a:pt x="290668" y="159897"/>
                </a:lnTo>
                <a:lnTo>
                  <a:pt x="282912" y="159897"/>
                </a:lnTo>
                <a:cubicBezTo>
                  <a:pt x="282912" y="166345"/>
                  <a:pt x="286790" y="207609"/>
                  <a:pt x="310056" y="214056"/>
                </a:cubicBezTo>
                <a:lnTo>
                  <a:pt x="310056" y="246293"/>
                </a:lnTo>
                <a:lnTo>
                  <a:pt x="322981" y="246293"/>
                </a:lnTo>
                <a:lnTo>
                  <a:pt x="322981" y="261767"/>
                </a:lnTo>
                <a:lnTo>
                  <a:pt x="197604" y="261767"/>
                </a:lnTo>
                <a:lnTo>
                  <a:pt x="197604" y="246293"/>
                </a:lnTo>
                <a:lnTo>
                  <a:pt x="210529" y="246293"/>
                </a:lnTo>
                <a:lnTo>
                  <a:pt x="210529" y="214056"/>
                </a:lnTo>
                <a:cubicBezTo>
                  <a:pt x="233795" y="207609"/>
                  <a:pt x="237673" y="166345"/>
                  <a:pt x="238966" y="159897"/>
                </a:cubicBezTo>
                <a:lnTo>
                  <a:pt x="229918" y="159897"/>
                </a:lnTo>
                <a:lnTo>
                  <a:pt x="229918" y="128950"/>
                </a:lnTo>
                <a:cubicBezTo>
                  <a:pt x="224748" y="126371"/>
                  <a:pt x="216992" y="121213"/>
                  <a:pt x="207944" y="112186"/>
                </a:cubicBezTo>
                <a:lnTo>
                  <a:pt x="193726" y="127660"/>
                </a:lnTo>
                <a:lnTo>
                  <a:pt x="178216" y="113476"/>
                </a:lnTo>
                <a:lnTo>
                  <a:pt x="189849" y="99291"/>
                </a:lnTo>
                <a:cubicBezTo>
                  <a:pt x="176923" y="104449"/>
                  <a:pt x="153657" y="108318"/>
                  <a:pt x="136854" y="96712"/>
                </a:cubicBezTo>
                <a:cubicBezTo>
                  <a:pt x="117466" y="82528"/>
                  <a:pt x="111003" y="52869"/>
                  <a:pt x="116173" y="9027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/>
          <a:p>
            <a:endParaRPr lang="zh-CN" altLang="en-US"/>
          </a:p>
        </p:txBody>
      </p:sp>
      <p:sp>
        <p:nvSpPr>
          <p:cNvPr id="8" name="iṩlîďê">
            <a:extLst>
              <a:ext uri="{FF2B5EF4-FFF2-40B4-BE49-F238E27FC236}">
                <a16:creationId xmlns:a16="http://schemas.microsoft.com/office/drawing/2014/main" id="{A465B046-7A75-9D4C-D069-E5B47FD70B79}"/>
              </a:ext>
            </a:extLst>
          </p:cNvPr>
          <p:cNvSpPr/>
          <p:nvPr/>
        </p:nvSpPr>
        <p:spPr>
          <a:xfrm>
            <a:off x="786260" y="2081815"/>
            <a:ext cx="3704849" cy="595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测试里程碑任务</a:t>
            </a:r>
            <a:endParaRPr lang="en-US" b="1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9" name="ïsľiḋé">
            <a:extLst>
              <a:ext uri="{FF2B5EF4-FFF2-40B4-BE49-F238E27FC236}">
                <a16:creationId xmlns:a16="http://schemas.microsoft.com/office/drawing/2014/main" id="{5DD14AB5-030A-03D4-59B8-F0FE68E0E8C8}"/>
              </a:ext>
            </a:extLst>
          </p:cNvPr>
          <p:cNvSpPr/>
          <p:nvPr/>
        </p:nvSpPr>
        <p:spPr>
          <a:xfrm>
            <a:off x="4527303" y="2081815"/>
            <a:ext cx="3685625" cy="595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负责人员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2" name="ïṧļïdé">
            <a:extLst>
              <a:ext uri="{FF2B5EF4-FFF2-40B4-BE49-F238E27FC236}">
                <a16:creationId xmlns:a16="http://schemas.microsoft.com/office/drawing/2014/main" id="{75EA1898-6E3B-AE68-E546-4DAAB2961E4E}"/>
              </a:ext>
            </a:extLst>
          </p:cNvPr>
          <p:cNvSpPr/>
          <p:nvPr/>
        </p:nvSpPr>
        <p:spPr>
          <a:xfrm>
            <a:off x="8249124" y="2081815"/>
            <a:ext cx="1550334" cy="5958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开始时间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3" name="iślíḋê">
            <a:extLst>
              <a:ext uri="{FF2B5EF4-FFF2-40B4-BE49-F238E27FC236}">
                <a16:creationId xmlns:a16="http://schemas.microsoft.com/office/drawing/2014/main" id="{D3927046-7D9B-CB67-71D1-BD166A4C63D3}"/>
              </a:ext>
            </a:extLst>
          </p:cNvPr>
          <p:cNvSpPr/>
          <p:nvPr/>
        </p:nvSpPr>
        <p:spPr>
          <a:xfrm>
            <a:off x="9835653" y="2082071"/>
            <a:ext cx="1548270" cy="5958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结束时间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4" name="îṩļiḓè">
            <a:extLst>
              <a:ext uri="{FF2B5EF4-FFF2-40B4-BE49-F238E27FC236}">
                <a16:creationId xmlns:a16="http://schemas.microsoft.com/office/drawing/2014/main" id="{A4C098D0-78BF-2B19-ADC7-7A03FABA5860}"/>
              </a:ext>
            </a:extLst>
          </p:cNvPr>
          <p:cNvSpPr/>
          <p:nvPr/>
        </p:nvSpPr>
        <p:spPr>
          <a:xfrm>
            <a:off x="788324" y="2759255"/>
            <a:ext cx="10595599" cy="595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en-US" sz="240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5" name="îşľîḓe">
            <a:extLst>
              <a:ext uri="{FF2B5EF4-FFF2-40B4-BE49-F238E27FC236}">
                <a16:creationId xmlns:a16="http://schemas.microsoft.com/office/drawing/2014/main" id="{6DD65200-2115-97D6-3BC5-D3D9D326D3C1}"/>
              </a:ext>
            </a:extLst>
          </p:cNvPr>
          <p:cNvSpPr/>
          <p:nvPr/>
        </p:nvSpPr>
        <p:spPr>
          <a:xfrm>
            <a:off x="788324" y="3436438"/>
            <a:ext cx="10595599" cy="595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en-US" sz="240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6" name="ïSḷïḋè">
            <a:extLst>
              <a:ext uri="{FF2B5EF4-FFF2-40B4-BE49-F238E27FC236}">
                <a16:creationId xmlns:a16="http://schemas.microsoft.com/office/drawing/2014/main" id="{D8852A62-7B0C-9F07-1585-52D3D4498200}"/>
              </a:ext>
            </a:extLst>
          </p:cNvPr>
          <p:cNvSpPr/>
          <p:nvPr/>
        </p:nvSpPr>
        <p:spPr>
          <a:xfrm>
            <a:off x="788324" y="4157833"/>
            <a:ext cx="10595599" cy="595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en-US" sz="240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7" name="iśḷïḋe">
            <a:extLst>
              <a:ext uri="{FF2B5EF4-FFF2-40B4-BE49-F238E27FC236}">
                <a16:creationId xmlns:a16="http://schemas.microsoft.com/office/drawing/2014/main" id="{DE4E4F93-5110-10BF-FE63-BAC322069BC5}"/>
              </a:ext>
            </a:extLst>
          </p:cNvPr>
          <p:cNvSpPr/>
          <p:nvPr/>
        </p:nvSpPr>
        <p:spPr>
          <a:xfrm>
            <a:off x="788324" y="4827816"/>
            <a:ext cx="10595599" cy="595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en-US" sz="240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8" name="ïsļîḑe">
            <a:extLst>
              <a:ext uri="{FF2B5EF4-FFF2-40B4-BE49-F238E27FC236}">
                <a16:creationId xmlns:a16="http://schemas.microsoft.com/office/drawing/2014/main" id="{8366D1E7-45F1-C1DA-07BE-0B48B9A7F1C2}"/>
              </a:ext>
            </a:extLst>
          </p:cNvPr>
          <p:cNvSpPr/>
          <p:nvPr/>
        </p:nvSpPr>
        <p:spPr>
          <a:xfrm>
            <a:off x="788324" y="5504999"/>
            <a:ext cx="10595599" cy="595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en-US" sz="240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4744F93-DDFE-A828-9049-FF255FBE7084}"/>
              </a:ext>
            </a:extLst>
          </p:cNvPr>
          <p:cNvGrpSpPr/>
          <p:nvPr/>
        </p:nvGrpSpPr>
        <p:grpSpPr>
          <a:xfrm>
            <a:off x="781728" y="4157833"/>
            <a:ext cx="10603143" cy="596137"/>
            <a:chOff x="793479" y="2352598"/>
            <a:chExt cx="10603143" cy="596137"/>
          </a:xfrm>
        </p:grpSpPr>
        <p:sp>
          <p:nvSpPr>
            <p:cNvPr id="20" name="íšľiḑe">
              <a:extLst>
                <a:ext uri="{FF2B5EF4-FFF2-40B4-BE49-F238E27FC236}">
                  <a16:creationId xmlns:a16="http://schemas.microsoft.com/office/drawing/2014/main" id="{376C1875-54A0-4B13-B737-F684BFDF9407}"/>
                </a:ext>
              </a:extLst>
            </p:cNvPr>
            <p:cNvSpPr txBox="1"/>
            <p:nvPr/>
          </p:nvSpPr>
          <p:spPr>
            <a:xfrm>
              <a:off x="793479" y="2352598"/>
              <a:ext cx="3704849" cy="59613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测试球队功能模块</a:t>
              </a:r>
              <a:endPara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21" name="iŝ1iḍè">
              <a:extLst>
                <a:ext uri="{FF2B5EF4-FFF2-40B4-BE49-F238E27FC236}">
                  <a16:creationId xmlns:a16="http://schemas.microsoft.com/office/drawing/2014/main" id="{B1371254-488E-D7FA-E0B1-CFA7E14E90F3}"/>
                </a:ext>
              </a:extLst>
            </p:cNvPr>
            <p:cNvSpPr txBox="1"/>
            <p:nvPr/>
          </p:nvSpPr>
          <p:spPr>
            <a:xfrm>
              <a:off x="4545847" y="2352598"/>
              <a:ext cx="3679779" cy="59613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陆鑫良、王永锦</a:t>
              </a:r>
            </a:p>
          </p:txBody>
        </p:sp>
        <p:sp>
          <p:nvSpPr>
            <p:cNvPr id="22" name="ïšļiḍè">
              <a:extLst>
                <a:ext uri="{FF2B5EF4-FFF2-40B4-BE49-F238E27FC236}">
                  <a16:creationId xmlns:a16="http://schemas.microsoft.com/office/drawing/2014/main" id="{D0AF6CA1-B28C-7BFE-8A9E-2304FBCBBE1B}"/>
                </a:ext>
              </a:extLst>
            </p:cNvPr>
            <p:cNvSpPr txBox="1"/>
            <p:nvPr/>
          </p:nvSpPr>
          <p:spPr>
            <a:xfrm>
              <a:off x="8265391" y="2352598"/>
              <a:ext cx="1545485" cy="59613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5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月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5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日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23" name="î$ļïḓê">
              <a:extLst>
                <a:ext uri="{FF2B5EF4-FFF2-40B4-BE49-F238E27FC236}">
                  <a16:creationId xmlns:a16="http://schemas.microsoft.com/office/drawing/2014/main" id="{5F46A7ED-898A-ABE6-0D46-335271670920}"/>
                </a:ext>
              </a:extLst>
            </p:cNvPr>
            <p:cNvSpPr txBox="1"/>
            <p:nvPr/>
          </p:nvSpPr>
          <p:spPr>
            <a:xfrm>
              <a:off x="9848353" y="2352598"/>
              <a:ext cx="1548269" cy="59613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5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月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10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日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70">
            <a:extLst>
              <a:ext uri="{FF2B5EF4-FFF2-40B4-BE49-F238E27FC236}">
                <a16:creationId xmlns:a16="http://schemas.microsoft.com/office/drawing/2014/main" id="{C3B3BB8E-2FB8-2FB3-8213-8DB402AB42C8}"/>
              </a:ext>
            </a:extLst>
          </p:cNvPr>
          <p:cNvCxnSpPr>
            <a:cxnSpLocks/>
          </p:cNvCxnSpPr>
          <p:nvPr/>
        </p:nvCxnSpPr>
        <p:spPr>
          <a:xfrm>
            <a:off x="4500321" y="2764124"/>
            <a:ext cx="33775" cy="333675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71">
            <a:extLst>
              <a:ext uri="{FF2B5EF4-FFF2-40B4-BE49-F238E27FC236}">
                <a16:creationId xmlns:a16="http://schemas.microsoft.com/office/drawing/2014/main" id="{9A737BE6-53CE-7470-2130-9503D8DBD132}"/>
              </a:ext>
            </a:extLst>
          </p:cNvPr>
          <p:cNvCxnSpPr>
            <a:cxnSpLocks/>
          </p:cNvCxnSpPr>
          <p:nvPr/>
        </p:nvCxnSpPr>
        <p:spPr>
          <a:xfrm>
            <a:off x="8245145" y="2764124"/>
            <a:ext cx="3979" cy="333675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72">
            <a:extLst>
              <a:ext uri="{FF2B5EF4-FFF2-40B4-BE49-F238E27FC236}">
                <a16:creationId xmlns:a16="http://schemas.microsoft.com/office/drawing/2014/main" id="{9FC3EA59-8BE4-CBA6-7B53-1179E81C206A}"/>
              </a:ext>
            </a:extLst>
          </p:cNvPr>
          <p:cNvCxnSpPr>
            <a:cxnSpLocks/>
          </p:cNvCxnSpPr>
          <p:nvPr/>
        </p:nvCxnSpPr>
        <p:spPr>
          <a:xfrm>
            <a:off x="9831117" y="2764124"/>
            <a:ext cx="1040" cy="333675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形 28" descr="列表 纯色填充">
            <a:extLst>
              <a:ext uri="{FF2B5EF4-FFF2-40B4-BE49-F238E27FC236}">
                <a16:creationId xmlns:a16="http://schemas.microsoft.com/office/drawing/2014/main" id="{26A1F365-F0EB-581A-06A9-B030FBCAF4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03301" y="1443814"/>
            <a:ext cx="489336" cy="489336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17D2BED5-136B-BC88-A44B-F14E77F4B352}"/>
              </a:ext>
            </a:extLst>
          </p:cNvPr>
          <p:cNvGrpSpPr/>
          <p:nvPr/>
        </p:nvGrpSpPr>
        <p:grpSpPr>
          <a:xfrm>
            <a:off x="781728" y="3446415"/>
            <a:ext cx="10603143" cy="596137"/>
            <a:chOff x="793479" y="2352598"/>
            <a:chExt cx="10603143" cy="596137"/>
          </a:xfrm>
        </p:grpSpPr>
        <p:sp>
          <p:nvSpPr>
            <p:cNvPr id="31" name="íšľiḑe">
              <a:extLst>
                <a:ext uri="{FF2B5EF4-FFF2-40B4-BE49-F238E27FC236}">
                  <a16:creationId xmlns:a16="http://schemas.microsoft.com/office/drawing/2014/main" id="{104E4312-A0D7-4F8C-1725-4104A747B3BD}"/>
                </a:ext>
              </a:extLst>
            </p:cNvPr>
            <p:cNvSpPr txBox="1"/>
            <p:nvPr/>
          </p:nvSpPr>
          <p:spPr>
            <a:xfrm>
              <a:off x="793479" y="2352598"/>
              <a:ext cx="3704849" cy="59613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测试球员功能模块</a:t>
              </a:r>
            </a:p>
          </p:txBody>
        </p:sp>
        <p:sp>
          <p:nvSpPr>
            <p:cNvPr id="32" name="iŝ1iḍè">
              <a:extLst>
                <a:ext uri="{FF2B5EF4-FFF2-40B4-BE49-F238E27FC236}">
                  <a16:creationId xmlns:a16="http://schemas.microsoft.com/office/drawing/2014/main" id="{C903A4BD-8E62-585D-45FE-1F8DCAAA46AE}"/>
                </a:ext>
              </a:extLst>
            </p:cNvPr>
            <p:cNvSpPr txBox="1"/>
            <p:nvPr/>
          </p:nvSpPr>
          <p:spPr>
            <a:xfrm>
              <a:off x="4545847" y="2352598"/>
              <a:ext cx="3679779" cy="59613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王永锦、蔡书林</a:t>
              </a:r>
            </a:p>
          </p:txBody>
        </p:sp>
        <p:sp>
          <p:nvSpPr>
            <p:cNvPr id="33" name="ïšļiḍè">
              <a:extLst>
                <a:ext uri="{FF2B5EF4-FFF2-40B4-BE49-F238E27FC236}">
                  <a16:creationId xmlns:a16="http://schemas.microsoft.com/office/drawing/2014/main" id="{4398FEA3-E02C-E58A-6E4A-56915350096C}"/>
                </a:ext>
              </a:extLst>
            </p:cNvPr>
            <p:cNvSpPr txBox="1"/>
            <p:nvPr/>
          </p:nvSpPr>
          <p:spPr>
            <a:xfrm>
              <a:off x="8265391" y="2352598"/>
              <a:ext cx="1545485" cy="59613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4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月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21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日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34" name="î$ļïḓê">
              <a:extLst>
                <a:ext uri="{FF2B5EF4-FFF2-40B4-BE49-F238E27FC236}">
                  <a16:creationId xmlns:a16="http://schemas.microsoft.com/office/drawing/2014/main" id="{5F2D9C7F-B11F-07FB-EBB7-09EDCEB5D8DB}"/>
                </a:ext>
              </a:extLst>
            </p:cNvPr>
            <p:cNvSpPr txBox="1"/>
            <p:nvPr/>
          </p:nvSpPr>
          <p:spPr>
            <a:xfrm>
              <a:off x="9848353" y="2352598"/>
              <a:ext cx="1548269" cy="59613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4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月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26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日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3B41D38-DEF6-0228-EF6C-B97B55199FD5}"/>
              </a:ext>
            </a:extLst>
          </p:cNvPr>
          <p:cNvGrpSpPr/>
          <p:nvPr/>
        </p:nvGrpSpPr>
        <p:grpSpPr>
          <a:xfrm>
            <a:off x="781728" y="2760840"/>
            <a:ext cx="10603143" cy="596137"/>
            <a:chOff x="793479" y="2352598"/>
            <a:chExt cx="10603143" cy="596137"/>
          </a:xfrm>
        </p:grpSpPr>
        <p:sp>
          <p:nvSpPr>
            <p:cNvPr id="37" name="íšľiḑe">
              <a:extLst>
                <a:ext uri="{FF2B5EF4-FFF2-40B4-BE49-F238E27FC236}">
                  <a16:creationId xmlns:a16="http://schemas.microsoft.com/office/drawing/2014/main" id="{9B6F0924-5BFB-AE19-8B52-2D748F9E4D4B}"/>
                </a:ext>
              </a:extLst>
            </p:cNvPr>
            <p:cNvSpPr txBox="1"/>
            <p:nvPr/>
          </p:nvSpPr>
          <p:spPr>
            <a:xfrm>
              <a:off x="793479" y="2352598"/>
              <a:ext cx="3704849" cy="59613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制定测试计划</a:t>
              </a:r>
            </a:p>
          </p:txBody>
        </p:sp>
        <p:sp>
          <p:nvSpPr>
            <p:cNvPr id="38" name="iŝ1iḍè">
              <a:extLst>
                <a:ext uri="{FF2B5EF4-FFF2-40B4-BE49-F238E27FC236}">
                  <a16:creationId xmlns:a16="http://schemas.microsoft.com/office/drawing/2014/main" id="{AE9AEAFD-D805-7231-B7ED-80AA08C5BEF3}"/>
                </a:ext>
              </a:extLst>
            </p:cNvPr>
            <p:cNvSpPr txBox="1"/>
            <p:nvPr/>
          </p:nvSpPr>
          <p:spPr>
            <a:xfrm>
              <a:off x="4545847" y="2352598"/>
              <a:ext cx="3679779" cy="59613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陆鑫良、蔡书林、王永锦</a:t>
              </a:r>
            </a:p>
          </p:txBody>
        </p:sp>
        <p:sp>
          <p:nvSpPr>
            <p:cNvPr id="39" name="ïšļiḍè">
              <a:extLst>
                <a:ext uri="{FF2B5EF4-FFF2-40B4-BE49-F238E27FC236}">
                  <a16:creationId xmlns:a16="http://schemas.microsoft.com/office/drawing/2014/main" id="{82B5AEED-4EBA-AB19-53B2-44624F5C89C1}"/>
                </a:ext>
              </a:extLst>
            </p:cNvPr>
            <p:cNvSpPr txBox="1"/>
            <p:nvPr/>
          </p:nvSpPr>
          <p:spPr>
            <a:xfrm>
              <a:off x="8265391" y="2352598"/>
              <a:ext cx="1545485" cy="59613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4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月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5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日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40" name="î$ļïḓê">
              <a:extLst>
                <a:ext uri="{FF2B5EF4-FFF2-40B4-BE49-F238E27FC236}">
                  <a16:creationId xmlns:a16="http://schemas.microsoft.com/office/drawing/2014/main" id="{04323502-3E12-5F36-D63C-7C6D7C0E5357}"/>
                </a:ext>
              </a:extLst>
            </p:cNvPr>
            <p:cNvSpPr txBox="1"/>
            <p:nvPr/>
          </p:nvSpPr>
          <p:spPr>
            <a:xfrm>
              <a:off x="9848353" y="2352598"/>
              <a:ext cx="1548269" cy="59613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4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月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10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日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2E24D1D6-EA82-1C5D-F896-D90F63646307}"/>
              </a:ext>
            </a:extLst>
          </p:cNvPr>
          <p:cNvGrpSpPr/>
          <p:nvPr/>
        </p:nvGrpSpPr>
        <p:grpSpPr>
          <a:xfrm>
            <a:off x="748073" y="5504894"/>
            <a:ext cx="10603143" cy="596137"/>
            <a:chOff x="793479" y="2352598"/>
            <a:chExt cx="10603143" cy="596137"/>
          </a:xfrm>
        </p:grpSpPr>
        <p:sp>
          <p:nvSpPr>
            <p:cNvPr id="42" name="íšľiḑe">
              <a:extLst>
                <a:ext uri="{FF2B5EF4-FFF2-40B4-BE49-F238E27FC236}">
                  <a16:creationId xmlns:a16="http://schemas.microsoft.com/office/drawing/2014/main" id="{AA7E2F66-AEC6-0B5A-95A0-350A305AC3D3}"/>
                </a:ext>
              </a:extLst>
            </p:cNvPr>
            <p:cNvSpPr txBox="1"/>
            <p:nvPr/>
          </p:nvSpPr>
          <p:spPr>
            <a:xfrm>
              <a:off x="793479" y="2352598"/>
              <a:ext cx="3704849" cy="59613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项目评估测试</a:t>
              </a:r>
            </a:p>
          </p:txBody>
        </p:sp>
        <p:sp>
          <p:nvSpPr>
            <p:cNvPr id="43" name="iŝ1iḍè">
              <a:extLst>
                <a:ext uri="{FF2B5EF4-FFF2-40B4-BE49-F238E27FC236}">
                  <a16:creationId xmlns:a16="http://schemas.microsoft.com/office/drawing/2014/main" id="{A20E4215-7FB3-2DA5-A33E-ACCCD5C489AF}"/>
                </a:ext>
              </a:extLst>
            </p:cNvPr>
            <p:cNvSpPr txBox="1"/>
            <p:nvPr/>
          </p:nvSpPr>
          <p:spPr>
            <a:xfrm>
              <a:off x="4545847" y="2352598"/>
              <a:ext cx="3679779" cy="59613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陆鑫良、蔡书林、王永锦</a:t>
              </a:r>
            </a:p>
          </p:txBody>
        </p:sp>
        <p:sp>
          <p:nvSpPr>
            <p:cNvPr id="44" name="ïšļiḍè">
              <a:extLst>
                <a:ext uri="{FF2B5EF4-FFF2-40B4-BE49-F238E27FC236}">
                  <a16:creationId xmlns:a16="http://schemas.microsoft.com/office/drawing/2014/main" id="{27538F44-E595-63A9-D152-292A7615AC10}"/>
                </a:ext>
              </a:extLst>
            </p:cNvPr>
            <p:cNvSpPr txBox="1"/>
            <p:nvPr/>
          </p:nvSpPr>
          <p:spPr>
            <a:xfrm>
              <a:off x="8265391" y="2352598"/>
              <a:ext cx="1545485" cy="59613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5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月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25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日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45" name="î$ļïḓê">
              <a:extLst>
                <a:ext uri="{FF2B5EF4-FFF2-40B4-BE49-F238E27FC236}">
                  <a16:creationId xmlns:a16="http://schemas.microsoft.com/office/drawing/2014/main" id="{926DB44B-E52C-DF86-B12E-6E0B25A99BE5}"/>
                </a:ext>
              </a:extLst>
            </p:cNvPr>
            <p:cNvSpPr txBox="1"/>
            <p:nvPr/>
          </p:nvSpPr>
          <p:spPr>
            <a:xfrm>
              <a:off x="9848353" y="2352598"/>
              <a:ext cx="1548269" cy="59613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5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月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31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日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33BCE37F-8F94-0DE9-B570-365E7DD0A88E}"/>
              </a:ext>
            </a:extLst>
          </p:cNvPr>
          <p:cNvGrpSpPr/>
          <p:nvPr/>
        </p:nvGrpSpPr>
        <p:grpSpPr>
          <a:xfrm>
            <a:off x="777283" y="4828183"/>
            <a:ext cx="10603143" cy="596137"/>
            <a:chOff x="793479" y="2352598"/>
            <a:chExt cx="10603143" cy="596137"/>
          </a:xfrm>
        </p:grpSpPr>
        <p:sp>
          <p:nvSpPr>
            <p:cNvPr id="47" name="íšľiḑe">
              <a:extLst>
                <a:ext uri="{FF2B5EF4-FFF2-40B4-BE49-F238E27FC236}">
                  <a16:creationId xmlns:a16="http://schemas.microsoft.com/office/drawing/2014/main" id="{6A18CF6E-53DB-9326-74BD-E854D2ACA477}"/>
                </a:ext>
              </a:extLst>
            </p:cNvPr>
            <p:cNvSpPr txBox="1"/>
            <p:nvPr/>
          </p:nvSpPr>
          <p:spPr>
            <a:xfrm>
              <a:off x="793479" y="2352598"/>
              <a:ext cx="3704849" cy="59613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测试比赛功能模块</a:t>
              </a:r>
              <a:endPara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48" name="iŝ1iḍè">
              <a:extLst>
                <a:ext uri="{FF2B5EF4-FFF2-40B4-BE49-F238E27FC236}">
                  <a16:creationId xmlns:a16="http://schemas.microsoft.com/office/drawing/2014/main" id="{98E1ADE1-E766-D055-313C-FD03F6148A02}"/>
                </a:ext>
              </a:extLst>
            </p:cNvPr>
            <p:cNvSpPr txBox="1"/>
            <p:nvPr/>
          </p:nvSpPr>
          <p:spPr>
            <a:xfrm>
              <a:off x="4545847" y="2352598"/>
              <a:ext cx="3679779" cy="59613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陆鑫良、蔡书林</a:t>
              </a:r>
            </a:p>
          </p:txBody>
        </p:sp>
        <p:sp>
          <p:nvSpPr>
            <p:cNvPr id="49" name="ïšļiḍè">
              <a:extLst>
                <a:ext uri="{FF2B5EF4-FFF2-40B4-BE49-F238E27FC236}">
                  <a16:creationId xmlns:a16="http://schemas.microsoft.com/office/drawing/2014/main" id="{6538677D-14A4-F434-4F59-5CA30A7E2C63}"/>
                </a:ext>
              </a:extLst>
            </p:cNvPr>
            <p:cNvSpPr txBox="1"/>
            <p:nvPr/>
          </p:nvSpPr>
          <p:spPr>
            <a:xfrm>
              <a:off x="8265391" y="2352598"/>
              <a:ext cx="1545485" cy="59613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5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月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19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日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50" name="î$ļïḓê">
              <a:extLst>
                <a:ext uri="{FF2B5EF4-FFF2-40B4-BE49-F238E27FC236}">
                  <a16:creationId xmlns:a16="http://schemas.microsoft.com/office/drawing/2014/main" id="{0BE6925E-D118-8574-7018-4C2ADAEF1344}"/>
                </a:ext>
              </a:extLst>
            </p:cNvPr>
            <p:cNvSpPr txBox="1"/>
            <p:nvPr/>
          </p:nvSpPr>
          <p:spPr>
            <a:xfrm>
              <a:off x="9848353" y="2352598"/>
              <a:ext cx="1548269" cy="59613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5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月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24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日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</p:grpSp>
      <p:pic>
        <p:nvPicPr>
          <p:cNvPr id="57" name="图形 56" descr="装满的沙漏 纯色填充">
            <a:extLst>
              <a:ext uri="{FF2B5EF4-FFF2-40B4-BE49-F238E27FC236}">
                <a16:creationId xmlns:a16="http://schemas.microsoft.com/office/drawing/2014/main" id="{A51EE654-9405-9F18-BC63-FD8B2A80D9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48059" y="1443814"/>
            <a:ext cx="489336" cy="48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20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900" decel="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900" decel="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圆角 35"/>
          <p:cNvSpPr/>
          <p:nvPr/>
        </p:nvSpPr>
        <p:spPr>
          <a:xfrm rot="2700000" flipH="1">
            <a:off x="-362154" y="502441"/>
            <a:ext cx="724306" cy="72477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9331" y="443969"/>
            <a:ext cx="1900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经验教训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52481" y="952799"/>
            <a:ext cx="1900789" cy="315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100" spc="3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Lessons</a:t>
            </a:r>
            <a:r>
              <a:rPr lang="zh-CN" altLang="en-US" sz="1100" spc="3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1100" spc="3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Learnt</a:t>
            </a:r>
          </a:p>
        </p:txBody>
      </p:sp>
      <p:pic>
        <p:nvPicPr>
          <p:cNvPr id="66" name="图片 65" descr="文本, 徽标&#10;&#10;描述已自动生成">
            <a:extLst>
              <a:ext uri="{FF2B5EF4-FFF2-40B4-BE49-F238E27FC236}">
                <a16:creationId xmlns:a16="http://schemas.microsoft.com/office/drawing/2014/main" id="{306B4AEE-0C87-56B4-05D0-92AC7570C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511" y="37814"/>
            <a:ext cx="1900789" cy="62937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F9892F7-E6B0-136D-B854-20E65C2637A1}"/>
              </a:ext>
            </a:extLst>
          </p:cNvPr>
          <p:cNvSpPr txBox="1"/>
          <p:nvPr/>
        </p:nvSpPr>
        <p:spPr>
          <a:xfrm>
            <a:off x="8022768" y="3795876"/>
            <a:ext cx="2925082" cy="2553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软件小组人员安排要职责明确，整理每个人的工作进度，方便人员之间的沟通协调；里程碑的计划应当更加具体细化，这样可以让项目进行避免很多弯路，可以在任务的初期就发现存在的问题，并及时予以解决；用户需求变更随意且频繁，导致软件项目的开发延迟；开发人员的专业知识有限，对有些专业领域的熟悉还不够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BB101D4-3567-B926-8F57-07C16C11F55B}"/>
              </a:ext>
            </a:extLst>
          </p:cNvPr>
          <p:cNvSpPr txBox="1"/>
          <p:nvPr/>
        </p:nvSpPr>
        <p:spPr>
          <a:xfrm>
            <a:off x="1235811" y="3855245"/>
            <a:ext cx="2921698" cy="1999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由于组内成员都是转专业的，没有项目管理的经验，所以在项目进行过程中都是一边学习摸索一边推进项目。因此很多时候我们的数据库设计，开发和测试流程并不顺畅，沟通成本也比较高。在课程的学习中，我深刻体会到流程管理的重要性，人员交流的重要性。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B71EEB2-6EE1-4057-707F-29883551DBAD}"/>
              </a:ext>
            </a:extLst>
          </p:cNvPr>
          <p:cNvGrpSpPr/>
          <p:nvPr/>
        </p:nvGrpSpPr>
        <p:grpSpPr>
          <a:xfrm>
            <a:off x="1451471" y="2007218"/>
            <a:ext cx="2490382" cy="1783998"/>
            <a:chOff x="1838330" y="2312016"/>
            <a:chExt cx="2490382" cy="1783998"/>
          </a:xfrm>
        </p:grpSpPr>
        <p:graphicFrame>
          <p:nvGraphicFramePr>
            <p:cNvPr id="12" name="Chart 1">
              <a:extLst>
                <a:ext uri="{FF2B5EF4-FFF2-40B4-BE49-F238E27FC236}">
                  <a16:creationId xmlns:a16="http://schemas.microsoft.com/office/drawing/2014/main" id="{88E27C07-4875-32F6-51C4-BE511B2ED35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73070494"/>
                </p:ext>
              </p:extLst>
            </p:nvPr>
          </p:nvGraphicFramePr>
          <p:xfrm>
            <a:off x="1838330" y="2312016"/>
            <a:ext cx="2490382" cy="178399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ED0A61CC-1E97-F586-8D97-82B518C5F5A4}"/>
                </a:ext>
              </a:extLst>
            </p:cNvPr>
            <p:cNvSpPr txBox="1"/>
            <p:nvPr/>
          </p:nvSpPr>
          <p:spPr>
            <a:xfrm>
              <a:off x="2644938" y="2971287"/>
              <a:ext cx="877163" cy="4607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id-ID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陆鑫良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8C609A1E-567C-8141-658E-CB61BF522021}"/>
              </a:ext>
            </a:extLst>
          </p:cNvPr>
          <p:cNvGrpSpPr/>
          <p:nvPr/>
        </p:nvGrpSpPr>
        <p:grpSpPr>
          <a:xfrm>
            <a:off x="8238425" y="2007218"/>
            <a:ext cx="2490382" cy="1783998"/>
            <a:chOff x="7863289" y="2300293"/>
            <a:chExt cx="2490382" cy="1783998"/>
          </a:xfrm>
        </p:grpSpPr>
        <p:graphicFrame>
          <p:nvGraphicFramePr>
            <p:cNvPr id="24" name="Chart 1">
              <a:extLst>
                <a:ext uri="{FF2B5EF4-FFF2-40B4-BE49-F238E27FC236}">
                  <a16:creationId xmlns:a16="http://schemas.microsoft.com/office/drawing/2014/main" id="{1A709306-ECC9-7ADA-EE41-7CEC9E3ED34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02524520"/>
                </p:ext>
              </p:extLst>
            </p:nvPr>
          </p:nvGraphicFramePr>
          <p:xfrm>
            <a:off x="7863289" y="2300293"/>
            <a:ext cx="2490382" cy="178399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5" name="TextBox 10">
              <a:extLst>
                <a:ext uri="{FF2B5EF4-FFF2-40B4-BE49-F238E27FC236}">
                  <a16:creationId xmlns:a16="http://schemas.microsoft.com/office/drawing/2014/main" id="{DB83488E-D6F9-834B-6596-D1DC31A20610}"/>
                </a:ext>
              </a:extLst>
            </p:cNvPr>
            <p:cNvSpPr txBox="1"/>
            <p:nvPr/>
          </p:nvSpPr>
          <p:spPr>
            <a:xfrm>
              <a:off x="8669897" y="2963199"/>
              <a:ext cx="877163" cy="4607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id-ID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王永锦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CCFD54F7-8E55-6526-BDBE-080B41583119}"/>
              </a:ext>
            </a:extLst>
          </p:cNvPr>
          <p:cNvGrpSpPr/>
          <p:nvPr/>
        </p:nvGrpSpPr>
        <p:grpSpPr>
          <a:xfrm>
            <a:off x="4755956" y="1995495"/>
            <a:ext cx="2680089" cy="1783998"/>
            <a:chOff x="4755956" y="2300293"/>
            <a:chExt cx="2680089" cy="1783998"/>
          </a:xfrm>
        </p:grpSpPr>
        <p:graphicFrame>
          <p:nvGraphicFramePr>
            <p:cNvPr id="16" name="Chart 11">
              <a:extLst>
                <a:ext uri="{FF2B5EF4-FFF2-40B4-BE49-F238E27FC236}">
                  <a16:creationId xmlns:a16="http://schemas.microsoft.com/office/drawing/2014/main" id="{C2969D37-F050-3D10-5DCC-77A4F817BE6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75060750"/>
                </p:ext>
              </p:extLst>
            </p:nvPr>
          </p:nvGraphicFramePr>
          <p:xfrm>
            <a:off x="4755956" y="2300293"/>
            <a:ext cx="2680089" cy="178399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7" name="TextBox 14">
              <a:extLst>
                <a:ext uri="{FF2B5EF4-FFF2-40B4-BE49-F238E27FC236}">
                  <a16:creationId xmlns:a16="http://schemas.microsoft.com/office/drawing/2014/main" id="{EAE90151-B7B9-FF62-8484-52D5086BAD24}"/>
                </a:ext>
              </a:extLst>
            </p:cNvPr>
            <p:cNvSpPr txBox="1"/>
            <p:nvPr/>
          </p:nvSpPr>
          <p:spPr>
            <a:xfrm>
              <a:off x="5658716" y="2961940"/>
              <a:ext cx="877163" cy="4607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id-ID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蔡书林</a:t>
              </a: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927D3D60-F4F3-F54A-6C88-C43878B18070}"/>
              </a:ext>
            </a:extLst>
          </p:cNvPr>
          <p:cNvSpPr txBox="1"/>
          <p:nvPr/>
        </p:nvSpPr>
        <p:spPr>
          <a:xfrm>
            <a:off x="4635151" y="3855245"/>
            <a:ext cx="2921698" cy="2276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第一次担任项目经理这个职务，从制定计划到执行项目整个过程，在项目进度的管理和人员的管理经验不足。并且由于外界因素的影响，增加了项目讨论的困难性。通过此次项目管理，认识到项目经理的项目管理素质、组织能力、知识结构、经验水平对项目的成败起决定性影响。</a:t>
            </a:r>
          </a:p>
        </p:txBody>
      </p:sp>
    </p:spTree>
    <p:extLst>
      <p:ext uri="{BB962C8B-B14F-4D97-AF65-F5344CB8AC3E}">
        <p14:creationId xmlns:p14="http://schemas.microsoft.com/office/powerpoint/2010/main" val="3789758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8FDB5D8-81D5-3C12-4C14-78D64D357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18200" cy="6858000"/>
          </a:xfrm>
          <a:prstGeom prst="rect">
            <a:avLst/>
          </a:prstGeom>
        </p:spPr>
      </p:pic>
      <p:sp>
        <p:nvSpPr>
          <p:cNvPr id="36" name="矩形: 圆角 35"/>
          <p:cNvSpPr/>
          <p:nvPr/>
        </p:nvSpPr>
        <p:spPr>
          <a:xfrm rot="2700000" flipH="1">
            <a:off x="-362154" y="502441"/>
            <a:ext cx="724306" cy="72477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9332" y="443969"/>
            <a:ext cx="1900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52481" y="952799"/>
            <a:ext cx="2125887" cy="315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100" spc="3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Project</a:t>
            </a:r>
            <a:r>
              <a:rPr lang="zh-CN" altLang="en-US" sz="1100" spc="3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1100" spc="3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Conclusion</a:t>
            </a:r>
          </a:p>
        </p:txBody>
      </p:sp>
      <p:pic>
        <p:nvPicPr>
          <p:cNvPr id="66" name="图片 65" descr="文本, 徽标&#10;&#10;描述已自动生成">
            <a:extLst>
              <a:ext uri="{FF2B5EF4-FFF2-40B4-BE49-F238E27FC236}">
                <a16:creationId xmlns:a16="http://schemas.microsoft.com/office/drawing/2014/main" id="{306B4AEE-0C87-56B4-05D0-92AC7570C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511" y="37814"/>
            <a:ext cx="1900789" cy="62937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89A53E7-09F0-7EFD-8341-E9B3B561E733}"/>
              </a:ext>
            </a:extLst>
          </p:cNvPr>
          <p:cNvSpPr txBox="1"/>
          <p:nvPr/>
        </p:nvSpPr>
        <p:spPr>
          <a:xfrm>
            <a:off x="6273802" y="1744403"/>
            <a:ext cx="4976445" cy="3369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通过爬取网站球员、球队以及比赛数据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进行数据清洗、整合、分析，再利用可视化工具进行展示，从不同维度直观的表现了各个赛季的比赛水准。但数据量偏小，使得数据的展现力略显不足，数据的处理流程不够规范，导致许多脏数据未能清洗干净，使得结果不够客观。人员的沟通协调能力随着项目的进展得到有效的提升，这给予项目的顺利完成很大的帮助。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46C537B-0142-2F76-4C02-8420F4B8645C}"/>
              </a:ext>
            </a:extLst>
          </p:cNvPr>
          <p:cNvSpPr txBox="1"/>
          <p:nvPr/>
        </p:nvSpPr>
        <p:spPr>
          <a:xfrm>
            <a:off x="359926" y="3044279"/>
            <a:ext cx="34119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总 结</a:t>
            </a:r>
          </a:p>
        </p:txBody>
      </p:sp>
    </p:spTree>
    <p:extLst>
      <p:ext uri="{BB962C8B-B14F-4D97-AF65-F5344CB8AC3E}">
        <p14:creationId xmlns:p14="http://schemas.microsoft.com/office/powerpoint/2010/main" val="5275272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圆角 35"/>
          <p:cNvSpPr/>
          <p:nvPr/>
        </p:nvSpPr>
        <p:spPr>
          <a:xfrm rot="2700000" flipH="1">
            <a:off x="-362154" y="502441"/>
            <a:ext cx="724306" cy="72477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9332" y="443969"/>
            <a:ext cx="19007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未来计划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52481" y="952799"/>
            <a:ext cx="1900791" cy="315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100" spc="3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Future</a:t>
            </a:r>
            <a:r>
              <a:rPr lang="zh-CN" altLang="en-US" sz="1100" spc="3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1100" spc="3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Plan</a:t>
            </a:r>
          </a:p>
        </p:txBody>
      </p:sp>
      <p:pic>
        <p:nvPicPr>
          <p:cNvPr id="66" name="图片 65" descr="文本, 徽标&#10;&#10;描述已自动生成">
            <a:extLst>
              <a:ext uri="{FF2B5EF4-FFF2-40B4-BE49-F238E27FC236}">
                <a16:creationId xmlns:a16="http://schemas.microsoft.com/office/drawing/2014/main" id="{306B4AEE-0C87-56B4-05D0-92AC7570C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511" y="37814"/>
            <a:ext cx="1900789" cy="62937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654AF41-A005-1428-018E-9EA8AE939908}"/>
              </a:ext>
            </a:extLst>
          </p:cNvPr>
          <p:cNvSpPr txBox="1"/>
          <p:nvPr/>
        </p:nvSpPr>
        <p:spPr>
          <a:xfrm>
            <a:off x="768173" y="1777036"/>
            <a:ext cx="4829909" cy="3784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在未来的项目管理上应：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更加合理地安排项目的进度，及时有效的完成各里程碑的需求设计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；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第一时间完成代码的测试工作，并分析还有哪些不足之处以便修改；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将采用机器学习的相关算法进行更加科学的数据评估与预测；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优化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UI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部分的相关代码，力求简洁直观的展现各个数据维度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lang="zh-CN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A5EDF51-DD2B-CC65-9E5C-F6B394E905AE}"/>
              </a:ext>
            </a:extLst>
          </p:cNvPr>
          <p:cNvSpPr/>
          <p:nvPr/>
        </p:nvSpPr>
        <p:spPr>
          <a:xfrm>
            <a:off x="6593920" y="2155199"/>
            <a:ext cx="4680067" cy="3028364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1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39383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0174039" y="2870137"/>
            <a:ext cx="4248056" cy="5564652"/>
            <a:chOff x="10174039" y="2870137"/>
            <a:chExt cx="4248056" cy="5564652"/>
          </a:xfrm>
        </p:grpSpPr>
        <p:sp>
          <p:nvSpPr>
            <p:cNvPr id="4" name="直角三角形 3"/>
            <p:cNvSpPr/>
            <p:nvPr/>
          </p:nvSpPr>
          <p:spPr>
            <a:xfrm rot="2700000">
              <a:off x="10938258" y="4598417"/>
              <a:ext cx="3136660" cy="3136660"/>
            </a:xfrm>
            <a:prstGeom prst="rt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 rot="2700000">
              <a:off x="11154963" y="2870137"/>
              <a:ext cx="3267132" cy="3267132"/>
            </a:xfrm>
            <a:prstGeom prst="rt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直角三角形 5"/>
            <p:cNvSpPr/>
            <p:nvPr/>
          </p:nvSpPr>
          <p:spPr>
            <a:xfrm rot="2700000">
              <a:off x="10174039" y="4287857"/>
              <a:ext cx="4146932" cy="4146932"/>
            </a:xfrm>
            <a:prstGeom prst="rt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 flipH="1" flipV="1">
            <a:off x="-2346207" y="-1586574"/>
            <a:ext cx="4248056" cy="5564652"/>
            <a:chOff x="10174039" y="2870137"/>
            <a:chExt cx="4248056" cy="5564652"/>
          </a:xfrm>
        </p:grpSpPr>
        <p:sp>
          <p:nvSpPr>
            <p:cNvPr id="9" name="直角三角形 8"/>
            <p:cNvSpPr/>
            <p:nvPr/>
          </p:nvSpPr>
          <p:spPr>
            <a:xfrm rot="2700000">
              <a:off x="10938258" y="4598417"/>
              <a:ext cx="3136660" cy="3136660"/>
            </a:xfrm>
            <a:prstGeom prst="rt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直角三角形 9"/>
            <p:cNvSpPr/>
            <p:nvPr/>
          </p:nvSpPr>
          <p:spPr>
            <a:xfrm rot="2700000">
              <a:off x="11154963" y="2870137"/>
              <a:ext cx="3267132" cy="3267132"/>
            </a:xfrm>
            <a:prstGeom prst="rt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直角三角形 10"/>
            <p:cNvSpPr/>
            <p:nvPr/>
          </p:nvSpPr>
          <p:spPr>
            <a:xfrm rot="2700000">
              <a:off x="10174039" y="4287857"/>
              <a:ext cx="4146932" cy="4146932"/>
            </a:xfrm>
            <a:prstGeom prst="rt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249055" y="2618910"/>
            <a:ext cx="7693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5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感谢聆听</a:t>
            </a:r>
          </a:p>
        </p:txBody>
      </p:sp>
      <p:pic>
        <p:nvPicPr>
          <p:cNvPr id="14" name="图片 13" descr="文本, 徽标&#10;&#10;描述已自动生成">
            <a:extLst>
              <a:ext uri="{FF2B5EF4-FFF2-40B4-BE49-F238E27FC236}">
                <a16:creationId xmlns:a16="http://schemas.microsoft.com/office/drawing/2014/main" id="{18C060C2-D30F-6002-AE99-AE6AAA5AE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234" y="29454"/>
            <a:ext cx="1900789" cy="629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0174039" y="2870137"/>
            <a:ext cx="4248056" cy="5564652"/>
            <a:chOff x="10174039" y="2870137"/>
            <a:chExt cx="4248056" cy="5564652"/>
          </a:xfrm>
        </p:grpSpPr>
        <p:sp>
          <p:nvSpPr>
            <p:cNvPr id="4" name="直角三角形 3"/>
            <p:cNvSpPr/>
            <p:nvPr/>
          </p:nvSpPr>
          <p:spPr>
            <a:xfrm rot="2700000">
              <a:off x="10938258" y="4598417"/>
              <a:ext cx="3136660" cy="3136660"/>
            </a:xfrm>
            <a:prstGeom prst="rt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 rot="2700000">
              <a:off x="11154963" y="2870137"/>
              <a:ext cx="3267132" cy="3267132"/>
            </a:xfrm>
            <a:prstGeom prst="rt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直角三角形 5"/>
            <p:cNvSpPr/>
            <p:nvPr/>
          </p:nvSpPr>
          <p:spPr>
            <a:xfrm rot="2700000">
              <a:off x="10174039" y="4287857"/>
              <a:ext cx="4146932" cy="4146932"/>
            </a:xfrm>
            <a:prstGeom prst="rt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 flipH="1" flipV="1">
            <a:off x="-2346207" y="-1586574"/>
            <a:ext cx="4248056" cy="5564652"/>
            <a:chOff x="10174039" y="2870137"/>
            <a:chExt cx="4248056" cy="5564652"/>
          </a:xfrm>
        </p:grpSpPr>
        <p:sp>
          <p:nvSpPr>
            <p:cNvPr id="9" name="直角三角形 8"/>
            <p:cNvSpPr/>
            <p:nvPr/>
          </p:nvSpPr>
          <p:spPr>
            <a:xfrm rot="2700000">
              <a:off x="10938258" y="4598417"/>
              <a:ext cx="3136660" cy="3136660"/>
            </a:xfrm>
            <a:prstGeom prst="rt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直角三角形 9"/>
            <p:cNvSpPr/>
            <p:nvPr/>
          </p:nvSpPr>
          <p:spPr>
            <a:xfrm rot="2700000">
              <a:off x="11154963" y="2870137"/>
              <a:ext cx="3267132" cy="3267132"/>
            </a:xfrm>
            <a:prstGeom prst="rt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直角三角形 10"/>
            <p:cNvSpPr/>
            <p:nvPr/>
          </p:nvSpPr>
          <p:spPr>
            <a:xfrm rot="2700000">
              <a:off x="10174039" y="4287857"/>
              <a:ext cx="4146932" cy="4146932"/>
            </a:xfrm>
            <a:prstGeom prst="rt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5310891" y="1506576"/>
            <a:ext cx="1547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055476" y="675813"/>
            <a:ext cx="2081048" cy="861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4400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目  录 </a:t>
            </a:r>
          </a:p>
        </p:txBody>
      </p:sp>
      <p:pic>
        <p:nvPicPr>
          <p:cNvPr id="29" name="图片 28" descr="文本, 徽标&#10;&#10;描述已自动生成">
            <a:extLst>
              <a:ext uri="{FF2B5EF4-FFF2-40B4-BE49-F238E27FC236}">
                <a16:creationId xmlns:a16="http://schemas.microsoft.com/office/drawing/2014/main" id="{9E919F43-A39E-EAD1-EE94-08CC79573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234" y="29454"/>
            <a:ext cx="1900789" cy="629372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B0105234-2BE4-E9E3-2572-48A09F157D80}"/>
              </a:ext>
            </a:extLst>
          </p:cNvPr>
          <p:cNvGrpSpPr/>
          <p:nvPr/>
        </p:nvGrpSpPr>
        <p:grpSpPr>
          <a:xfrm>
            <a:off x="2605122" y="2172627"/>
            <a:ext cx="7036515" cy="4214577"/>
            <a:chOff x="2605122" y="2172627"/>
            <a:chExt cx="7036515" cy="4214577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89BC841F-BE42-6CD9-1E09-335394A4FA12}"/>
                </a:ext>
              </a:extLst>
            </p:cNvPr>
            <p:cNvGrpSpPr/>
            <p:nvPr/>
          </p:nvGrpSpPr>
          <p:grpSpPr>
            <a:xfrm>
              <a:off x="2605122" y="3137698"/>
              <a:ext cx="2757336" cy="674396"/>
              <a:chOff x="2605122" y="3137698"/>
              <a:chExt cx="2757336" cy="674396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2715940" y="3218035"/>
                <a:ext cx="507966" cy="507966"/>
              </a:xfrm>
              <a:prstGeom prst="rect">
                <a:avLst/>
              </a:prstGeom>
              <a:solidFill>
                <a:schemeClr val="accent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2605122" y="3269415"/>
                <a:ext cx="728357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02</a:t>
                </a:r>
                <a:endParaRPr lang="zh-CN" altLang="en-US" sz="20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2D4C7990-6AB4-1D49-3E2B-7E67EDB80ECA}"/>
                  </a:ext>
                </a:extLst>
              </p:cNvPr>
              <p:cNvGrpSpPr/>
              <p:nvPr/>
            </p:nvGrpSpPr>
            <p:grpSpPr>
              <a:xfrm>
                <a:off x="3322898" y="3137698"/>
                <a:ext cx="2039560" cy="674396"/>
                <a:chOff x="2786571" y="2554474"/>
                <a:chExt cx="2039560" cy="674396"/>
              </a:xfrm>
            </p:grpSpPr>
            <p:sp>
              <p:nvSpPr>
                <p:cNvPr id="24" name="矩形 23"/>
                <p:cNvSpPr/>
                <p:nvPr/>
              </p:nvSpPr>
              <p:spPr>
                <a:xfrm>
                  <a:off x="2786571" y="2554474"/>
                  <a:ext cx="165647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chemeClr val="accent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项目执行</a:t>
                  </a:r>
                </a:p>
              </p:txBody>
            </p:sp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0AB10854-53A3-BA2D-CF18-DFE0C64AD746}"/>
                    </a:ext>
                  </a:extLst>
                </p:cNvPr>
                <p:cNvSpPr txBox="1"/>
                <p:nvPr/>
              </p:nvSpPr>
              <p:spPr>
                <a:xfrm>
                  <a:off x="2803086" y="2913463"/>
                  <a:ext cx="2023045" cy="3154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lnSpc>
                      <a:spcPct val="150000"/>
                    </a:lnSpc>
                    <a:defRPr/>
                  </a:pPr>
                  <a:r>
                    <a:rPr lang="en-US" altLang="zh-CN" sz="1100" spc="300" dirty="0">
                      <a:solidFill>
                        <a:schemeClr val="accent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Project</a:t>
                  </a:r>
                  <a:r>
                    <a:rPr lang="zh-CN" altLang="en-US" sz="1100" spc="300" dirty="0">
                      <a:solidFill>
                        <a:schemeClr val="accent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 </a:t>
                  </a:r>
                  <a:r>
                    <a:rPr lang="en-US" altLang="zh-CN" sz="1100" spc="300" dirty="0">
                      <a:solidFill>
                        <a:schemeClr val="accent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Execution</a:t>
                  </a:r>
                </a:p>
              </p:txBody>
            </p:sp>
          </p:grp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D2520BA6-5AF5-EFB9-85EC-DE5DE87DAA13}"/>
                </a:ext>
              </a:extLst>
            </p:cNvPr>
            <p:cNvGrpSpPr/>
            <p:nvPr/>
          </p:nvGrpSpPr>
          <p:grpSpPr>
            <a:xfrm>
              <a:off x="6748907" y="3137252"/>
              <a:ext cx="2787429" cy="674396"/>
              <a:chOff x="6748907" y="3137252"/>
              <a:chExt cx="2787429" cy="674396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6859725" y="3215271"/>
                <a:ext cx="507966" cy="507966"/>
              </a:xfrm>
              <a:prstGeom prst="rect">
                <a:avLst/>
              </a:prstGeom>
              <a:solidFill>
                <a:schemeClr val="accent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6748907" y="3266651"/>
                <a:ext cx="7283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05</a:t>
                </a:r>
                <a:endParaRPr lang="zh-CN" altLang="en-US" sz="20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4E68DC40-E2BB-7BC7-266E-D6CF25C907E2}"/>
                  </a:ext>
                </a:extLst>
              </p:cNvPr>
              <p:cNvGrpSpPr/>
              <p:nvPr/>
            </p:nvGrpSpPr>
            <p:grpSpPr>
              <a:xfrm>
                <a:off x="7496776" y="3137252"/>
                <a:ext cx="2039560" cy="674396"/>
                <a:chOff x="2786571" y="2554474"/>
                <a:chExt cx="2039560" cy="674396"/>
              </a:xfrm>
            </p:grpSpPr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27F35AB4-58FD-15B9-CFFF-51205DCED49D}"/>
                    </a:ext>
                  </a:extLst>
                </p:cNvPr>
                <p:cNvSpPr/>
                <p:nvPr/>
              </p:nvSpPr>
              <p:spPr>
                <a:xfrm>
                  <a:off x="2786571" y="2554474"/>
                  <a:ext cx="165647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chemeClr val="accent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经验教训</a:t>
                  </a:r>
                </a:p>
              </p:txBody>
            </p:sp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4DBA21A3-6DB3-6DCF-81D9-8948C4529C03}"/>
                    </a:ext>
                  </a:extLst>
                </p:cNvPr>
                <p:cNvSpPr txBox="1"/>
                <p:nvPr/>
              </p:nvSpPr>
              <p:spPr>
                <a:xfrm>
                  <a:off x="2803086" y="2913463"/>
                  <a:ext cx="2023045" cy="3154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lnSpc>
                      <a:spcPct val="150000"/>
                    </a:lnSpc>
                    <a:defRPr/>
                  </a:pPr>
                  <a:r>
                    <a:rPr lang="en-US" altLang="zh-CN" sz="1100" spc="300" dirty="0">
                      <a:solidFill>
                        <a:schemeClr val="accent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Lessons</a:t>
                  </a:r>
                  <a:r>
                    <a:rPr lang="zh-CN" altLang="en-US" sz="1100" spc="300" dirty="0">
                      <a:solidFill>
                        <a:schemeClr val="accent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 </a:t>
                  </a:r>
                  <a:r>
                    <a:rPr lang="en-US" altLang="zh-CN" sz="1100" spc="300" dirty="0">
                      <a:solidFill>
                        <a:schemeClr val="accent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Learnt</a:t>
                  </a:r>
                </a:p>
              </p:txBody>
            </p:sp>
          </p:grp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7FF900CB-37B3-D48C-CCC4-A0A7F0FC2E91}"/>
                </a:ext>
              </a:extLst>
            </p:cNvPr>
            <p:cNvGrpSpPr/>
            <p:nvPr/>
          </p:nvGrpSpPr>
          <p:grpSpPr>
            <a:xfrm>
              <a:off x="2605122" y="4381197"/>
              <a:ext cx="2767917" cy="674396"/>
              <a:chOff x="2605122" y="4381197"/>
              <a:chExt cx="2767917" cy="674396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2715940" y="4466960"/>
                <a:ext cx="507966" cy="507966"/>
              </a:xfrm>
              <a:prstGeom prst="rect">
                <a:avLst/>
              </a:prstGeom>
              <a:solidFill>
                <a:schemeClr val="accent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2605122" y="4518340"/>
                <a:ext cx="728357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03</a:t>
                </a:r>
                <a:endParaRPr lang="zh-CN" altLang="en-US" sz="20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075E3CB5-AD9C-2765-21F4-9E51B540A37A}"/>
                  </a:ext>
                </a:extLst>
              </p:cNvPr>
              <p:cNvGrpSpPr/>
              <p:nvPr/>
            </p:nvGrpSpPr>
            <p:grpSpPr>
              <a:xfrm>
                <a:off x="3333479" y="4381197"/>
                <a:ext cx="2039560" cy="674396"/>
                <a:chOff x="2786571" y="2554474"/>
                <a:chExt cx="2039560" cy="674396"/>
              </a:xfrm>
            </p:grpSpPr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141F5744-53FA-F085-4E32-59E77A216BB4}"/>
                    </a:ext>
                  </a:extLst>
                </p:cNvPr>
                <p:cNvSpPr/>
                <p:nvPr/>
              </p:nvSpPr>
              <p:spPr>
                <a:xfrm>
                  <a:off x="2786571" y="2554474"/>
                  <a:ext cx="165647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chemeClr val="accent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风险计划</a:t>
                  </a:r>
                </a:p>
              </p:txBody>
            </p:sp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E70FB338-0317-FBC4-3628-B19D7D933267}"/>
                    </a:ext>
                  </a:extLst>
                </p:cNvPr>
                <p:cNvSpPr txBox="1"/>
                <p:nvPr/>
              </p:nvSpPr>
              <p:spPr>
                <a:xfrm>
                  <a:off x="2803086" y="2913463"/>
                  <a:ext cx="2023045" cy="3154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lnSpc>
                      <a:spcPct val="150000"/>
                    </a:lnSpc>
                    <a:defRPr/>
                  </a:pPr>
                  <a:r>
                    <a:rPr lang="en-US" altLang="zh-CN" sz="1100" spc="300" dirty="0">
                      <a:solidFill>
                        <a:schemeClr val="accent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Risk</a:t>
                  </a:r>
                  <a:r>
                    <a:rPr lang="zh-CN" altLang="en-US" sz="1100" spc="300" dirty="0">
                      <a:solidFill>
                        <a:schemeClr val="accent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 </a:t>
                  </a:r>
                  <a:r>
                    <a:rPr lang="en-US" altLang="zh-CN" sz="1100" spc="300" dirty="0">
                      <a:solidFill>
                        <a:schemeClr val="accent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Plan</a:t>
                  </a:r>
                </a:p>
              </p:txBody>
            </p:sp>
          </p:grp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A8CEB067-827B-F3E4-63EB-89BB76963ABD}"/>
                </a:ext>
              </a:extLst>
            </p:cNvPr>
            <p:cNvGrpSpPr/>
            <p:nvPr/>
          </p:nvGrpSpPr>
          <p:grpSpPr>
            <a:xfrm>
              <a:off x="6748907" y="4381197"/>
              <a:ext cx="2892730" cy="676384"/>
              <a:chOff x="6748907" y="4381197"/>
              <a:chExt cx="2892730" cy="676384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6859725" y="4481267"/>
                <a:ext cx="507966" cy="507966"/>
              </a:xfrm>
              <a:prstGeom prst="rect">
                <a:avLst/>
              </a:prstGeom>
              <a:solidFill>
                <a:schemeClr val="accent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6748907" y="4532647"/>
                <a:ext cx="7283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06</a:t>
                </a:r>
                <a:endParaRPr lang="zh-CN" altLang="en-US" sz="20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110808BC-B7D2-193E-B92F-36A64B6EF33B}"/>
                  </a:ext>
                </a:extLst>
              </p:cNvPr>
              <p:cNvGrpSpPr/>
              <p:nvPr/>
            </p:nvGrpSpPr>
            <p:grpSpPr>
              <a:xfrm>
                <a:off x="7516982" y="4381197"/>
                <a:ext cx="2124655" cy="676384"/>
                <a:chOff x="2786571" y="2554474"/>
                <a:chExt cx="2124655" cy="676384"/>
              </a:xfrm>
            </p:grpSpPr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44553D98-581F-6D5A-7B08-851190C7C859}"/>
                    </a:ext>
                  </a:extLst>
                </p:cNvPr>
                <p:cNvSpPr/>
                <p:nvPr/>
              </p:nvSpPr>
              <p:spPr>
                <a:xfrm>
                  <a:off x="2786571" y="2554474"/>
                  <a:ext cx="165647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chemeClr val="accent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项目总结</a:t>
                  </a:r>
                </a:p>
              </p:txBody>
            </p:sp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ED845613-543E-0BF2-39FC-8BCB42B28106}"/>
                    </a:ext>
                  </a:extLst>
                </p:cNvPr>
                <p:cNvSpPr txBox="1"/>
                <p:nvPr/>
              </p:nvSpPr>
              <p:spPr>
                <a:xfrm>
                  <a:off x="2803086" y="2913463"/>
                  <a:ext cx="2108140" cy="317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lnSpc>
                      <a:spcPct val="150000"/>
                    </a:lnSpc>
                    <a:defRPr/>
                  </a:pPr>
                  <a:r>
                    <a:rPr lang="en-US" altLang="zh-CN" sz="1100" spc="300" dirty="0">
                      <a:solidFill>
                        <a:schemeClr val="accent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Project</a:t>
                  </a:r>
                  <a:r>
                    <a:rPr lang="zh-CN" altLang="en-US" sz="1100" spc="300" dirty="0">
                      <a:solidFill>
                        <a:schemeClr val="accent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 </a:t>
                  </a:r>
                  <a:r>
                    <a:rPr lang="en-US" altLang="zh-CN" sz="1100" spc="300" dirty="0">
                      <a:solidFill>
                        <a:schemeClr val="accent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Conclusion</a:t>
                  </a:r>
                </a:p>
              </p:txBody>
            </p:sp>
          </p:grp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2BC5A686-8BE0-28B0-3945-9E8D6D300991}"/>
                </a:ext>
              </a:extLst>
            </p:cNvPr>
            <p:cNvGrpSpPr/>
            <p:nvPr/>
          </p:nvGrpSpPr>
          <p:grpSpPr>
            <a:xfrm>
              <a:off x="2605122" y="5691017"/>
              <a:ext cx="2784432" cy="674396"/>
              <a:chOff x="2605122" y="5691017"/>
              <a:chExt cx="2784432" cy="674396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1229D28F-50B5-9094-C6C6-0F3BF64920A5}"/>
                  </a:ext>
                </a:extLst>
              </p:cNvPr>
              <p:cNvSpPr/>
              <p:nvPr/>
            </p:nvSpPr>
            <p:spPr>
              <a:xfrm>
                <a:off x="2715940" y="5776780"/>
                <a:ext cx="507966" cy="507966"/>
              </a:xfrm>
              <a:prstGeom prst="rect">
                <a:avLst/>
              </a:prstGeom>
              <a:solidFill>
                <a:schemeClr val="accent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FA0B28B9-4596-22E0-7407-658AD07115BF}"/>
                  </a:ext>
                </a:extLst>
              </p:cNvPr>
              <p:cNvSpPr txBox="1"/>
              <p:nvPr/>
            </p:nvSpPr>
            <p:spPr>
              <a:xfrm>
                <a:off x="2605122" y="5828160"/>
                <a:ext cx="728357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04</a:t>
                </a:r>
                <a:endParaRPr lang="zh-CN" altLang="en-US" sz="20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6FB61D6B-5E91-7F03-8158-4E71D30C1BD9}"/>
                  </a:ext>
                </a:extLst>
              </p:cNvPr>
              <p:cNvGrpSpPr/>
              <p:nvPr/>
            </p:nvGrpSpPr>
            <p:grpSpPr>
              <a:xfrm>
                <a:off x="3349994" y="5691017"/>
                <a:ext cx="2039560" cy="674396"/>
                <a:chOff x="2786571" y="2554474"/>
                <a:chExt cx="2039560" cy="674396"/>
              </a:xfrm>
            </p:grpSpPr>
            <p:sp>
              <p:nvSpPr>
                <p:cNvPr id="59" name="矩形 58">
                  <a:extLst>
                    <a:ext uri="{FF2B5EF4-FFF2-40B4-BE49-F238E27FC236}">
                      <a16:creationId xmlns:a16="http://schemas.microsoft.com/office/drawing/2014/main" id="{B4EBA228-F31E-3907-CF0C-6D4694FA7247}"/>
                    </a:ext>
                  </a:extLst>
                </p:cNvPr>
                <p:cNvSpPr/>
                <p:nvPr/>
              </p:nvSpPr>
              <p:spPr>
                <a:xfrm>
                  <a:off x="2786571" y="2554474"/>
                  <a:ext cx="165647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chemeClr val="accent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测试计划</a:t>
                  </a:r>
                </a:p>
              </p:txBody>
            </p:sp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E19ACB14-7E7B-EDAD-952B-465544575A01}"/>
                    </a:ext>
                  </a:extLst>
                </p:cNvPr>
                <p:cNvSpPr txBox="1"/>
                <p:nvPr/>
              </p:nvSpPr>
              <p:spPr>
                <a:xfrm>
                  <a:off x="2803086" y="2913463"/>
                  <a:ext cx="2023045" cy="3154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lnSpc>
                      <a:spcPct val="150000"/>
                    </a:lnSpc>
                    <a:defRPr/>
                  </a:pPr>
                  <a:r>
                    <a:rPr lang="en-US" altLang="zh-CN" sz="1100" spc="300" dirty="0">
                      <a:solidFill>
                        <a:schemeClr val="accent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Test</a:t>
                  </a:r>
                  <a:r>
                    <a:rPr lang="zh-CN" altLang="en-US" sz="1100" spc="300" dirty="0">
                      <a:solidFill>
                        <a:schemeClr val="accent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 </a:t>
                  </a:r>
                  <a:r>
                    <a:rPr lang="en-US" altLang="zh-CN" sz="1100" spc="300" dirty="0">
                      <a:solidFill>
                        <a:schemeClr val="accent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Plan</a:t>
                  </a:r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68D586AB-B596-B778-5A23-5B54D258464F}"/>
                </a:ext>
              </a:extLst>
            </p:cNvPr>
            <p:cNvGrpSpPr/>
            <p:nvPr/>
          </p:nvGrpSpPr>
          <p:grpSpPr>
            <a:xfrm>
              <a:off x="6748907" y="5712808"/>
              <a:ext cx="2811391" cy="674396"/>
              <a:chOff x="6748907" y="5712808"/>
              <a:chExt cx="2811391" cy="674396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9D73093E-C0BA-7515-9845-B20134FAE980}"/>
                  </a:ext>
                </a:extLst>
              </p:cNvPr>
              <p:cNvSpPr/>
              <p:nvPr/>
            </p:nvSpPr>
            <p:spPr>
              <a:xfrm>
                <a:off x="6859725" y="5791087"/>
                <a:ext cx="507966" cy="507966"/>
              </a:xfrm>
              <a:prstGeom prst="rect">
                <a:avLst/>
              </a:prstGeom>
              <a:solidFill>
                <a:schemeClr val="accent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810AE466-6903-8A3A-10AF-287AB93E9250}"/>
                  </a:ext>
                </a:extLst>
              </p:cNvPr>
              <p:cNvSpPr txBox="1"/>
              <p:nvPr/>
            </p:nvSpPr>
            <p:spPr>
              <a:xfrm>
                <a:off x="6748907" y="5842467"/>
                <a:ext cx="7283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07</a:t>
                </a:r>
                <a:endParaRPr lang="zh-CN" altLang="en-US" sz="20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60793136-B017-4BE1-22D3-323A24EBBE9A}"/>
                  </a:ext>
                </a:extLst>
              </p:cNvPr>
              <p:cNvGrpSpPr/>
              <p:nvPr/>
            </p:nvGrpSpPr>
            <p:grpSpPr>
              <a:xfrm>
                <a:off x="7520738" y="5712808"/>
                <a:ext cx="2039560" cy="674396"/>
                <a:chOff x="2786571" y="2554474"/>
                <a:chExt cx="2039560" cy="674396"/>
              </a:xfrm>
            </p:grpSpPr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E397D4B7-674E-B9F3-7F37-15303EEE128D}"/>
                    </a:ext>
                  </a:extLst>
                </p:cNvPr>
                <p:cNvSpPr/>
                <p:nvPr/>
              </p:nvSpPr>
              <p:spPr>
                <a:xfrm>
                  <a:off x="2786571" y="2554474"/>
                  <a:ext cx="165647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chemeClr val="accent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未来计划</a:t>
                  </a:r>
                </a:p>
              </p:txBody>
            </p:sp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300C9C0A-582B-4A2C-9AFA-A7BB03D2D07F}"/>
                    </a:ext>
                  </a:extLst>
                </p:cNvPr>
                <p:cNvSpPr txBox="1"/>
                <p:nvPr/>
              </p:nvSpPr>
              <p:spPr>
                <a:xfrm>
                  <a:off x="2803086" y="2913463"/>
                  <a:ext cx="2023045" cy="3154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lnSpc>
                      <a:spcPct val="150000"/>
                    </a:lnSpc>
                    <a:defRPr/>
                  </a:pPr>
                  <a:r>
                    <a:rPr lang="en-US" altLang="zh-CN" sz="1100" spc="300" dirty="0">
                      <a:solidFill>
                        <a:schemeClr val="accent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Future</a:t>
                  </a:r>
                  <a:r>
                    <a:rPr lang="zh-CN" altLang="en-US" sz="1100" spc="300" dirty="0">
                      <a:solidFill>
                        <a:schemeClr val="accent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 </a:t>
                  </a:r>
                  <a:r>
                    <a:rPr lang="en-US" altLang="zh-CN" sz="1100" spc="300" dirty="0">
                      <a:solidFill>
                        <a:schemeClr val="accent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Plan</a:t>
                  </a:r>
                </a:p>
              </p:txBody>
            </p:sp>
          </p:grpSp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E7389E05-E579-854D-D667-378507B068FA}"/>
                </a:ext>
              </a:extLst>
            </p:cNvPr>
            <p:cNvGrpSpPr/>
            <p:nvPr/>
          </p:nvGrpSpPr>
          <p:grpSpPr>
            <a:xfrm>
              <a:off x="4717332" y="2172627"/>
              <a:ext cx="2757336" cy="674396"/>
              <a:chOff x="3611891" y="2021047"/>
              <a:chExt cx="2757336" cy="674396"/>
            </a:xfrm>
          </p:grpSpPr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155B4EC6-0075-645E-04A5-E95A87D4CC54}"/>
                  </a:ext>
                </a:extLst>
              </p:cNvPr>
              <p:cNvSpPr/>
              <p:nvPr/>
            </p:nvSpPr>
            <p:spPr>
              <a:xfrm>
                <a:off x="3722709" y="2101384"/>
                <a:ext cx="507966" cy="507966"/>
              </a:xfrm>
              <a:prstGeom prst="rect">
                <a:avLst/>
              </a:prstGeom>
              <a:solidFill>
                <a:schemeClr val="accent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28D7BB03-D6D6-91C8-EE96-80419E1C41AE}"/>
                  </a:ext>
                </a:extLst>
              </p:cNvPr>
              <p:cNvSpPr txBox="1"/>
              <p:nvPr/>
            </p:nvSpPr>
            <p:spPr>
              <a:xfrm>
                <a:off x="3611891" y="2152764"/>
                <a:ext cx="728357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01</a:t>
                </a:r>
                <a:endParaRPr lang="zh-CN" altLang="en-US" sz="20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66" name="组合 65">
                <a:extLst>
                  <a:ext uri="{FF2B5EF4-FFF2-40B4-BE49-F238E27FC236}">
                    <a16:creationId xmlns:a16="http://schemas.microsoft.com/office/drawing/2014/main" id="{D633AA9C-D475-47AD-83B2-24853FF0C7D6}"/>
                  </a:ext>
                </a:extLst>
              </p:cNvPr>
              <p:cNvGrpSpPr/>
              <p:nvPr/>
            </p:nvGrpSpPr>
            <p:grpSpPr>
              <a:xfrm>
                <a:off x="4329667" y="2021047"/>
                <a:ext cx="2039560" cy="674396"/>
                <a:chOff x="2786571" y="2554474"/>
                <a:chExt cx="2039560" cy="674396"/>
              </a:xfrm>
            </p:grpSpPr>
            <p:sp>
              <p:nvSpPr>
                <p:cNvPr id="67" name="矩形 66">
                  <a:extLst>
                    <a:ext uri="{FF2B5EF4-FFF2-40B4-BE49-F238E27FC236}">
                      <a16:creationId xmlns:a16="http://schemas.microsoft.com/office/drawing/2014/main" id="{39B0593C-08B1-CF17-30C1-59DF486F2394}"/>
                    </a:ext>
                  </a:extLst>
                </p:cNvPr>
                <p:cNvSpPr/>
                <p:nvPr/>
              </p:nvSpPr>
              <p:spPr>
                <a:xfrm>
                  <a:off x="2786571" y="2554474"/>
                  <a:ext cx="1656475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chemeClr val="accent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项目展示</a:t>
                  </a:r>
                </a:p>
              </p:txBody>
            </p:sp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76C7BE12-DC07-974A-8D19-789D236A660F}"/>
                    </a:ext>
                  </a:extLst>
                </p:cNvPr>
                <p:cNvSpPr txBox="1"/>
                <p:nvPr/>
              </p:nvSpPr>
              <p:spPr>
                <a:xfrm>
                  <a:off x="2803086" y="2913463"/>
                  <a:ext cx="2023045" cy="3154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lnSpc>
                      <a:spcPct val="150000"/>
                    </a:lnSpc>
                    <a:defRPr/>
                  </a:pPr>
                  <a:r>
                    <a:rPr lang="en-US" altLang="zh-CN" sz="1100" spc="300" dirty="0">
                      <a:solidFill>
                        <a:schemeClr val="accent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Project</a:t>
                  </a:r>
                  <a:r>
                    <a:rPr lang="zh-CN" altLang="en-US" sz="1100" spc="300" dirty="0">
                      <a:solidFill>
                        <a:schemeClr val="accent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 </a:t>
                  </a:r>
                  <a:r>
                    <a:rPr lang="en-US" altLang="zh-CN" sz="1100" spc="300" dirty="0">
                      <a:solidFill>
                        <a:schemeClr val="accent1"/>
                      </a:solidFill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Demo</a:t>
                  </a: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5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圆角 35"/>
          <p:cNvSpPr/>
          <p:nvPr/>
        </p:nvSpPr>
        <p:spPr>
          <a:xfrm rot="2700000" flipH="1">
            <a:off x="-362154" y="502441"/>
            <a:ext cx="724306" cy="72477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9332" y="443969"/>
            <a:ext cx="2020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52482" y="952799"/>
            <a:ext cx="2020084" cy="315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100" spc="3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Project</a:t>
            </a:r>
            <a:r>
              <a:rPr lang="zh-CN" altLang="en-US" sz="1100" spc="3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1100" spc="3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Demo</a:t>
            </a:r>
          </a:p>
        </p:txBody>
      </p:sp>
      <p:pic>
        <p:nvPicPr>
          <p:cNvPr id="66" name="图片 65" descr="文本, 徽标&#10;&#10;描述已自动生成">
            <a:extLst>
              <a:ext uri="{FF2B5EF4-FFF2-40B4-BE49-F238E27FC236}">
                <a16:creationId xmlns:a16="http://schemas.microsoft.com/office/drawing/2014/main" id="{306B4AEE-0C87-56B4-05D0-92AC7570C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511" y="37814"/>
            <a:ext cx="1900789" cy="62937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23EE272-32D7-24CD-C746-63402F076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097" y="1394294"/>
            <a:ext cx="4006133" cy="266032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12B3437-752F-9237-F6FE-ADA34E4EC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096" y="4133544"/>
            <a:ext cx="4006135" cy="266032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144FABE-CA0A-ACC1-33D9-FAF9245E4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4770" y="1394294"/>
            <a:ext cx="4006133" cy="26603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6B94611-5502-E9E6-D0AD-0AD18E7759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4770" y="4129967"/>
            <a:ext cx="4006135" cy="2660324"/>
          </a:xfrm>
          <a:prstGeom prst="rect">
            <a:avLst/>
          </a:prstGeom>
        </p:spPr>
      </p:pic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18F3CD6B-74A2-F0DF-8142-4E44FACB711E}"/>
              </a:ext>
            </a:extLst>
          </p:cNvPr>
          <p:cNvCxnSpPr/>
          <p:nvPr/>
        </p:nvCxnSpPr>
        <p:spPr>
          <a:xfrm>
            <a:off x="6096000" y="1377153"/>
            <a:ext cx="0" cy="535492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0AE443D0-9786-2857-4099-49050FBD270C}"/>
              </a:ext>
            </a:extLst>
          </p:cNvPr>
          <p:cNvSpPr/>
          <p:nvPr/>
        </p:nvSpPr>
        <p:spPr>
          <a:xfrm>
            <a:off x="294711" y="2031957"/>
            <a:ext cx="715542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dirty="0">
                <a:ln w="0"/>
                <a:solidFill>
                  <a:srgbClr val="323F4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主界面</a:t>
            </a:r>
            <a:endParaRPr lang="zh-CN" altLang="en-US" sz="2800" cap="none" spc="0" dirty="0">
              <a:ln w="0"/>
              <a:solidFill>
                <a:srgbClr val="323F4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BB842CC-ACA4-7444-2364-543487D03CCC}"/>
              </a:ext>
            </a:extLst>
          </p:cNvPr>
          <p:cNvSpPr/>
          <p:nvPr/>
        </p:nvSpPr>
        <p:spPr>
          <a:xfrm>
            <a:off x="294711" y="4552188"/>
            <a:ext cx="715542" cy="18158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dirty="0">
                <a:ln w="0"/>
                <a:solidFill>
                  <a:srgbClr val="323F4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球员模块</a:t>
            </a:r>
            <a:endParaRPr lang="zh-CN" altLang="en-US" sz="2800" cap="none" spc="0" dirty="0">
              <a:ln w="0"/>
              <a:solidFill>
                <a:srgbClr val="323F4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DB644A7-428B-3E92-787B-101161EB7DAF}"/>
              </a:ext>
            </a:extLst>
          </p:cNvPr>
          <p:cNvSpPr/>
          <p:nvPr/>
        </p:nvSpPr>
        <p:spPr>
          <a:xfrm>
            <a:off x="11181747" y="1816513"/>
            <a:ext cx="715542" cy="18158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dirty="0">
                <a:ln w="0"/>
                <a:solidFill>
                  <a:srgbClr val="323F4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球队模块</a:t>
            </a:r>
            <a:endParaRPr lang="zh-CN" altLang="en-US" sz="2800" cap="none" spc="0" dirty="0">
              <a:ln w="0"/>
              <a:solidFill>
                <a:srgbClr val="323F4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D6BE3BF-FBED-94D3-65EA-7843F82B0E1E}"/>
              </a:ext>
            </a:extLst>
          </p:cNvPr>
          <p:cNvSpPr/>
          <p:nvPr/>
        </p:nvSpPr>
        <p:spPr>
          <a:xfrm>
            <a:off x="11181747" y="4558880"/>
            <a:ext cx="715542" cy="18158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dirty="0">
                <a:ln w="0"/>
                <a:solidFill>
                  <a:srgbClr val="323F4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比赛模块</a:t>
            </a:r>
            <a:endParaRPr lang="zh-CN" altLang="en-US" sz="2800" cap="none" spc="0" dirty="0">
              <a:ln w="0"/>
              <a:solidFill>
                <a:srgbClr val="323F4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A803855-2C10-6B11-3400-DE787B80CB65}"/>
              </a:ext>
            </a:extLst>
          </p:cNvPr>
          <p:cNvSpPr txBox="1"/>
          <p:nvPr/>
        </p:nvSpPr>
        <p:spPr>
          <a:xfrm>
            <a:off x="7916507" y="665202"/>
            <a:ext cx="4281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*数据来源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www.espn.com</a:t>
            </a:r>
          </a:p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www.basketball-reference.com</a:t>
            </a:r>
            <a:r>
              <a:rPr kumimoji="1"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</a:t>
            </a:r>
          </a:p>
        </p:txBody>
      </p:sp>
    </p:spTree>
    <p:extLst>
      <p:ext uri="{BB962C8B-B14F-4D97-AF65-F5344CB8AC3E}">
        <p14:creationId xmlns:p14="http://schemas.microsoft.com/office/powerpoint/2010/main" val="182350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7" grpId="0"/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圆角 35"/>
          <p:cNvSpPr/>
          <p:nvPr/>
        </p:nvSpPr>
        <p:spPr>
          <a:xfrm rot="2700000" flipH="1">
            <a:off x="-362154" y="502441"/>
            <a:ext cx="724306" cy="72477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9332" y="443969"/>
            <a:ext cx="419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 </a:t>
            </a:r>
            <a:r>
              <a:rPr lang="en-US" altLang="zh-CN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球员模块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52482" y="952799"/>
            <a:ext cx="3283414" cy="317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100" spc="3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Project</a:t>
            </a:r>
            <a:r>
              <a:rPr lang="zh-CN" altLang="en-US" sz="1100" spc="3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1100" spc="3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Demo</a:t>
            </a:r>
            <a:r>
              <a:rPr lang="zh-CN" altLang="en-US" sz="1100" spc="3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1100" spc="3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 sz="1100" spc="3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1100" spc="3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Player Module</a:t>
            </a:r>
          </a:p>
        </p:txBody>
      </p:sp>
      <p:pic>
        <p:nvPicPr>
          <p:cNvPr id="66" name="图片 65" descr="文本, 徽标&#10;&#10;描述已自动生成">
            <a:extLst>
              <a:ext uri="{FF2B5EF4-FFF2-40B4-BE49-F238E27FC236}">
                <a16:creationId xmlns:a16="http://schemas.microsoft.com/office/drawing/2014/main" id="{306B4AEE-0C87-56B4-05D0-92AC7570C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511" y="37814"/>
            <a:ext cx="1900789" cy="629372"/>
          </a:xfrm>
          <a:prstGeom prst="rect">
            <a:avLst/>
          </a:prstGeom>
        </p:spPr>
      </p:pic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18F3CD6B-74A2-F0DF-8142-4E44FACB711E}"/>
              </a:ext>
            </a:extLst>
          </p:cNvPr>
          <p:cNvCxnSpPr/>
          <p:nvPr/>
        </p:nvCxnSpPr>
        <p:spPr>
          <a:xfrm>
            <a:off x="6096000" y="1377153"/>
            <a:ext cx="0" cy="535492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0446D69F-26E9-7C9F-04CD-78E353AB6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096" y="1394294"/>
            <a:ext cx="4006134" cy="26603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BBBC7DA-4652-118F-52B6-3662E71A2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095" y="4162822"/>
            <a:ext cx="4006131" cy="266032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25D1B5B-4281-2DF9-FAB8-56088456B5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4774" y="1394294"/>
            <a:ext cx="4006130" cy="266032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6B9926D-D007-D315-B293-9C520C38F9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4771" y="4162822"/>
            <a:ext cx="4006132" cy="266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1358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圆角 35"/>
          <p:cNvSpPr/>
          <p:nvPr/>
        </p:nvSpPr>
        <p:spPr>
          <a:xfrm rot="2700000" flipH="1">
            <a:off x="-362154" y="502441"/>
            <a:ext cx="724306" cy="72477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6" name="图片 65" descr="文本, 徽标&#10;&#10;描述已自动生成">
            <a:extLst>
              <a:ext uri="{FF2B5EF4-FFF2-40B4-BE49-F238E27FC236}">
                <a16:creationId xmlns:a16="http://schemas.microsoft.com/office/drawing/2014/main" id="{306B4AEE-0C87-56B4-05D0-92AC7570C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511" y="37814"/>
            <a:ext cx="1900789" cy="629372"/>
          </a:xfrm>
          <a:prstGeom prst="rect">
            <a:avLst/>
          </a:prstGeom>
        </p:spPr>
      </p:pic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18F3CD6B-74A2-F0DF-8142-4E44FACB711E}"/>
              </a:ext>
            </a:extLst>
          </p:cNvPr>
          <p:cNvCxnSpPr/>
          <p:nvPr/>
        </p:nvCxnSpPr>
        <p:spPr>
          <a:xfrm>
            <a:off x="6096000" y="1377153"/>
            <a:ext cx="0" cy="535492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926B86DE-298E-1487-6656-859798FF0B53}"/>
              </a:ext>
            </a:extLst>
          </p:cNvPr>
          <p:cNvSpPr txBox="1"/>
          <p:nvPr/>
        </p:nvSpPr>
        <p:spPr>
          <a:xfrm>
            <a:off x="629332" y="443969"/>
            <a:ext cx="419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 </a:t>
            </a:r>
            <a:r>
              <a:rPr lang="en-US" altLang="zh-CN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球队模块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CF85A74-28C5-B0B7-E0C4-B3BAEF6E3A73}"/>
              </a:ext>
            </a:extLst>
          </p:cNvPr>
          <p:cNvSpPr txBox="1"/>
          <p:nvPr/>
        </p:nvSpPr>
        <p:spPr>
          <a:xfrm>
            <a:off x="652482" y="952799"/>
            <a:ext cx="3283414" cy="317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100" spc="3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Project</a:t>
            </a:r>
            <a:r>
              <a:rPr lang="zh-CN" altLang="en-US" sz="1100" spc="3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1100" spc="3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Demo</a:t>
            </a:r>
            <a:r>
              <a:rPr lang="zh-CN" altLang="en-US" sz="1100" spc="3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1100" spc="3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 sz="1100" spc="3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1100" spc="3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Team Module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DB60C4E-A2B4-2E92-F069-AFA9F8112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094" y="1394294"/>
            <a:ext cx="4006132" cy="26603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4AE81D3-D9AC-008B-1E9F-B2CECF8F6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094" y="4178716"/>
            <a:ext cx="4006132" cy="26603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9677CE6-5731-35B2-FB3E-95C2335C0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4775" y="1394294"/>
            <a:ext cx="4006132" cy="266032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F3D034B-A094-34E8-9675-C5CA7ED65C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4768" y="4178716"/>
            <a:ext cx="4006132" cy="266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563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C3BD54F-ED6F-24E0-A9B9-C73D129B1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82" y="2456914"/>
            <a:ext cx="4811904" cy="3195405"/>
          </a:xfrm>
          <a:prstGeom prst="rect">
            <a:avLst/>
          </a:prstGeom>
        </p:spPr>
      </p:pic>
      <p:sp>
        <p:nvSpPr>
          <p:cNvPr id="36" name="矩形: 圆角 35"/>
          <p:cNvSpPr/>
          <p:nvPr/>
        </p:nvSpPr>
        <p:spPr>
          <a:xfrm rot="2700000" flipH="1">
            <a:off x="-362154" y="502441"/>
            <a:ext cx="724306" cy="72477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6" name="图片 65" descr="文本, 徽标&#10;&#10;描述已自动生成">
            <a:extLst>
              <a:ext uri="{FF2B5EF4-FFF2-40B4-BE49-F238E27FC236}">
                <a16:creationId xmlns:a16="http://schemas.microsoft.com/office/drawing/2014/main" id="{306B4AEE-0C87-56B4-05D0-92AC7570C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511" y="37814"/>
            <a:ext cx="1900789" cy="629372"/>
          </a:xfrm>
          <a:prstGeom prst="rect">
            <a:avLst/>
          </a:prstGeom>
        </p:spPr>
      </p:pic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18F3CD6B-74A2-F0DF-8142-4E44FACB711E}"/>
              </a:ext>
            </a:extLst>
          </p:cNvPr>
          <p:cNvCxnSpPr/>
          <p:nvPr/>
        </p:nvCxnSpPr>
        <p:spPr>
          <a:xfrm>
            <a:off x="6096000" y="1377153"/>
            <a:ext cx="0" cy="535492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8252FE72-52F6-26C8-E978-8C6EC7E20FE2}"/>
              </a:ext>
            </a:extLst>
          </p:cNvPr>
          <p:cNvSpPr txBox="1"/>
          <p:nvPr/>
        </p:nvSpPr>
        <p:spPr>
          <a:xfrm>
            <a:off x="629332" y="443969"/>
            <a:ext cx="419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 </a:t>
            </a:r>
            <a:r>
              <a:rPr lang="en-US" altLang="zh-CN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比赛模块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3EA811F-E54E-ECB5-6E6E-FACE72D30007}"/>
              </a:ext>
            </a:extLst>
          </p:cNvPr>
          <p:cNvSpPr txBox="1"/>
          <p:nvPr/>
        </p:nvSpPr>
        <p:spPr>
          <a:xfrm>
            <a:off x="652482" y="952799"/>
            <a:ext cx="3283414" cy="317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100" spc="3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Project</a:t>
            </a:r>
            <a:r>
              <a:rPr lang="zh-CN" altLang="en-US" sz="1100" spc="3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1100" spc="3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Demo</a:t>
            </a:r>
            <a:r>
              <a:rPr lang="zh-CN" altLang="en-US" sz="1100" spc="3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1100" spc="3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 sz="1100" spc="3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1100" spc="3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Match Module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64864AD-593D-A8FD-E7BF-0D156F1F2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615" y="2456914"/>
            <a:ext cx="4811903" cy="319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5958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6198B20D-9DE7-9573-2236-DDD426D26B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70"/>
          <a:stretch/>
        </p:blipFill>
        <p:spPr>
          <a:xfrm>
            <a:off x="0" y="0"/>
            <a:ext cx="4327939" cy="6858000"/>
          </a:xfrm>
          <a:prstGeom prst="rect">
            <a:avLst/>
          </a:prstGeom>
        </p:spPr>
      </p:pic>
      <p:sp>
        <p:nvSpPr>
          <p:cNvPr id="36" name="矩形: 圆角 35"/>
          <p:cNvSpPr/>
          <p:nvPr/>
        </p:nvSpPr>
        <p:spPr>
          <a:xfrm rot="2700000" flipH="1">
            <a:off x="-362154" y="502441"/>
            <a:ext cx="724306" cy="72477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9332" y="443969"/>
            <a:ext cx="2020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项目执行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52482" y="952799"/>
            <a:ext cx="2020084" cy="315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100" spc="3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Project</a:t>
            </a:r>
            <a:r>
              <a:rPr lang="zh-CN" altLang="en-US" sz="1100" spc="3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1100" spc="3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Execution</a:t>
            </a:r>
          </a:p>
        </p:txBody>
      </p:sp>
      <p:pic>
        <p:nvPicPr>
          <p:cNvPr id="66" name="图片 65" descr="文本, 徽标&#10;&#10;描述已自动生成">
            <a:extLst>
              <a:ext uri="{FF2B5EF4-FFF2-40B4-BE49-F238E27FC236}">
                <a16:creationId xmlns:a16="http://schemas.microsoft.com/office/drawing/2014/main" id="{306B4AEE-0C87-56B4-05D0-92AC7570C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511" y="37814"/>
            <a:ext cx="1900789" cy="6293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45B49A8-EF6B-0F8D-E607-0B076EF72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761" y="1584890"/>
            <a:ext cx="7869943" cy="410678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DDBEC58-5E37-80C4-1C1F-E535F176DD56}"/>
              </a:ext>
            </a:extLst>
          </p:cNvPr>
          <p:cNvSpPr/>
          <p:nvPr/>
        </p:nvSpPr>
        <p:spPr>
          <a:xfrm>
            <a:off x="570729" y="2967335"/>
            <a:ext cx="17235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WBS</a:t>
            </a:r>
            <a:endParaRPr lang="zh-CN" altLang="en-US" sz="54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6797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B8FCDD78-BBF3-371D-E009-0D35B0FCA4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70"/>
          <a:stretch/>
        </p:blipFill>
        <p:spPr>
          <a:xfrm>
            <a:off x="0" y="0"/>
            <a:ext cx="4327939" cy="6858000"/>
          </a:xfrm>
          <a:prstGeom prst="rect">
            <a:avLst/>
          </a:prstGeom>
        </p:spPr>
      </p:pic>
      <p:sp>
        <p:nvSpPr>
          <p:cNvPr id="36" name="矩形: 圆角 35"/>
          <p:cNvSpPr/>
          <p:nvPr/>
        </p:nvSpPr>
        <p:spPr>
          <a:xfrm rot="2700000" flipH="1">
            <a:off x="-362154" y="502441"/>
            <a:ext cx="724306" cy="72477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9332" y="443969"/>
            <a:ext cx="2020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项目执行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52482" y="952799"/>
            <a:ext cx="2020084" cy="315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100" spc="3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Project</a:t>
            </a:r>
            <a:r>
              <a:rPr lang="zh-CN" altLang="en-US" sz="1100" spc="3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1100" spc="3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Execution</a:t>
            </a:r>
          </a:p>
        </p:txBody>
      </p:sp>
      <p:pic>
        <p:nvPicPr>
          <p:cNvPr id="66" name="图片 65" descr="文本, 徽标&#10;&#10;描述已自动生成">
            <a:extLst>
              <a:ext uri="{FF2B5EF4-FFF2-40B4-BE49-F238E27FC236}">
                <a16:creationId xmlns:a16="http://schemas.microsoft.com/office/drawing/2014/main" id="{306B4AEE-0C87-56B4-05D0-92AC7570C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511" y="37814"/>
            <a:ext cx="1900789" cy="6293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77E23E9-A227-8647-06BF-B500D5D0A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8904" y="1917952"/>
            <a:ext cx="8036396" cy="3616009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5FA3078C-AEA3-B5A9-15E3-07014AD89524}"/>
              </a:ext>
            </a:extLst>
          </p:cNvPr>
          <p:cNvSpPr/>
          <p:nvPr/>
        </p:nvSpPr>
        <p:spPr>
          <a:xfrm>
            <a:off x="393542" y="2551837"/>
            <a:ext cx="202491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Gantt</a:t>
            </a:r>
          </a:p>
          <a:p>
            <a:pPr algn="ctr"/>
            <a:r>
              <a:rPr lang="en-US" altLang="zh-C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Chart</a:t>
            </a:r>
            <a:endParaRPr lang="zh-CN" altLang="en-US" sz="54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82800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圆角 35"/>
          <p:cNvSpPr/>
          <p:nvPr/>
        </p:nvSpPr>
        <p:spPr>
          <a:xfrm rot="2700000" flipH="1">
            <a:off x="-362154" y="502441"/>
            <a:ext cx="724306" cy="72477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9331" y="443969"/>
            <a:ext cx="1900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风险计划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52481" y="952799"/>
            <a:ext cx="1900789" cy="315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100" spc="3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Risk</a:t>
            </a:r>
            <a:r>
              <a:rPr lang="zh-CN" altLang="en-US" sz="1100" spc="3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1100" spc="3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Plan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B28F764-DA71-42E7-C422-FDF9C2D02988}"/>
              </a:ext>
            </a:extLst>
          </p:cNvPr>
          <p:cNvGrpSpPr/>
          <p:nvPr/>
        </p:nvGrpSpPr>
        <p:grpSpPr>
          <a:xfrm>
            <a:off x="7008023" y="2999408"/>
            <a:ext cx="1243526" cy="1161792"/>
            <a:chOff x="7008023" y="2999408"/>
            <a:chExt cx="1243526" cy="1161792"/>
          </a:xfrm>
        </p:grpSpPr>
        <p:grpSp>
          <p:nvGrpSpPr>
            <p:cNvPr id="22" name="组合 21"/>
            <p:cNvGrpSpPr/>
            <p:nvPr/>
          </p:nvGrpSpPr>
          <p:grpSpPr>
            <a:xfrm>
              <a:off x="7008023" y="2999408"/>
              <a:ext cx="1243526" cy="1161792"/>
              <a:chOff x="6534864" y="3138392"/>
              <a:chExt cx="1461742" cy="1456647"/>
            </a:xfrm>
            <a:solidFill>
              <a:schemeClr val="accent1"/>
            </a:solidFill>
          </p:grpSpPr>
          <p:sp>
            <p:nvSpPr>
              <p:cNvPr id="23" name="Freeform 13"/>
              <p:cNvSpPr>
                <a:spLocks noEditPoints="1"/>
              </p:cNvSpPr>
              <p:nvPr/>
            </p:nvSpPr>
            <p:spPr bwMode="auto">
              <a:xfrm>
                <a:off x="6534864" y="3138392"/>
                <a:ext cx="1461742" cy="1456647"/>
              </a:xfrm>
              <a:custGeom>
                <a:avLst/>
                <a:gdLst>
                  <a:gd name="T0" fmla="*/ 820 w 820"/>
                  <a:gd name="T1" fmla="*/ 409 h 817"/>
                  <a:gd name="T2" fmla="*/ 755 w 820"/>
                  <a:gd name="T3" fmla="*/ 340 h 817"/>
                  <a:gd name="T4" fmla="*/ 791 w 820"/>
                  <a:gd name="T5" fmla="*/ 260 h 817"/>
                  <a:gd name="T6" fmla="*/ 706 w 820"/>
                  <a:gd name="T7" fmla="*/ 220 h 817"/>
                  <a:gd name="T8" fmla="*/ 711 w 820"/>
                  <a:gd name="T9" fmla="*/ 131 h 817"/>
                  <a:gd name="T10" fmla="*/ 617 w 820"/>
                  <a:gd name="T11" fmla="*/ 125 h 817"/>
                  <a:gd name="T12" fmla="*/ 588 w 820"/>
                  <a:gd name="T13" fmla="*/ 40 h 817"/>
                  <a:gd name="T14" fmla="*/ 499 w 820"/>
                  <a:gd name="T15" fmla="*/ 69 h 817"/>
                  <a:gd name="T16" fmla="*/ 441 w 820"/>
                  <a:gd name="T17" fmla="*/ 1 h 817"/>
                  <a:gd name="T18" fmla="*/ 379 w 820"/>
                  <a:gd name="T19" fmla="*/ 1 h 817"/>
                  <a:gd name="T20" fmla="*/ 321 w 820"/>
                  <a:gd name="T21" fmla="*/ 69 h 817"/>
                  <a:gd name="T22" fmla="*/ 232 w 820"/>
                  <a:gd name="T23" fmla="*/ 40 h 817"/>
                  <a:gd name="T24" fmla="*/ 203 w 820"/>
                  <a:gd name="T25" fmla="*/ 125 h 817"/>
                  <a:gd name="T26" fmla="*/ 109 w 820"/>
                  <a:gd name="T27" fmla="*/ 131 h 817"/>
                  <a:gd name="T28" fmla="*/ 114 w 820"/>
                  <a:gd name="T29" fmla="*/ 220 h 817"/>
                  <a:gd name="T30" fmla="*/ 29 w 820"/>
                  <a:gd name="T31" fmla="*/ 260 h 817"/>
                  <a:gd name="T32" fmla="*/ 65 w 820"/>
                  <a:gd name="T33" fmla="*/ 340 h 817"/>
                  <a:gd name="T34" fmla="*/ 0 w 820"/>
                  <a:gd name="T35" fmla="*/ 409 h 817"/>
                  <a:gd name="T36" fmla="*/ 63 w 820"/>
                  <a:gd name="T37" fmla="*/ 468 h 817"/>
                  <a:gd name="T38" fmla="*/ 28 w 820"/>
                  <a:gd name="T39" fmla="*/ 557 h 817"/>
                  <a:gd name="T40" fmla="*/ 107 w 820"/>
                  <a:gd name="T41" fmla="*/ 589 h 817"/>
                  <a:gd name="T42" fmla="*/ 107 w 820"/>
                  <a:gd name="T43" fmla="*/ 684 h 817"/>
                  <a:gd name="T44" fmla="*/ 191 w 820"/>
                  <a:gd name="T45" fmla="*/ 685 h 817"/>
                  <a:gd name="T46" fmla="*/ 225 w 820"/>
                  <a:gd name="T47" fmla="*/ 775 h 817"/>
                  <a:gd name="T48" fmla="*/ 304 w 820"/>
                  <a:gd name="T49" fmla="*/ 745 h 817"/>
                  <a:gd name="T50" fmla="*/ 368 w 820"/>
                  <a:gd name="T51" fmla="*/ 817 h 817"/>
                  <a:gd name="T52" fmla="*/ 410 w 820"/>
                  <a:gd name="T53" fmla="*/ 761 h 817"/>
                  <a:gd name="T54" fmla="*/ 452 w 820"/>
                  <a:gd name="T55" fmla="*/ 817 h 817"/>
                  <a:gd name="T56" fmla="*/ 516 w 820"/>
                  <a:gd name="T57" fmla="*/ 745 h 817"/>
                  <a:gd name="T58" fmla="*/ 595 w 820"/>
                  <a:gd name="T59" fmla="*/ 775 h 817"/>
                  <a:gd name="T60" fmla="*/ 629 w 820"/>
                  <a:gd name="T61" fmla="*/ 685 h 817"/>
                  <a:gd name="T62" fmla="*/ 714 w 820"/>
                  <a:gd name="T63" fmla="*/ 684 h 817"/>
                  <a:gd name="T64" fmla="*/ 713 w 820"/>
                  <a:gd name="T65" fmla="*/ 589 h 817"/>
                  <a:gd name="T66" fmla="*/ 792 w 820"/>
                  <a:gd name="T67" fmla="*/ 557 h 817"/>
                  <a:gd name="T68" fmla="*/ 757 w 820"/>
                  <a:gd name="T69" fmla="*/ 468 h 817"/>
                  <a:gd name="T70" fmla="*/ 410 w 820"/>
                  <a:gd name="T71" fmla="*/ 704 h 817"/>
                  <a:gd name="T72" fmla="*/ 410 w 820"/>
                  <a:gd name="T73" fmla="*/ 113 h 817"/>
                  <a:gd name="T74" fmla="*/ 410 w 820"/>
                  <a:gd name="T75" fmla="*/ 704 h 8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20" h="817">
                    <a:moveTo>
                      <a:pt x="761" y="425"/>
                    </a:moveTo>
                    <a:cubicBezTo>
                      <a:pt x="820" y="409"/>
                      <a:pt x="820" y="409"/>
                      <a:pt x="820" y="409"/>
                    </a:cubicBezTo>
                    <a:cubicBezTo>
                      <a:pt x="820" y="387"/>
                      <a:pt x="818" y="366"/>
                      <a:pt x="815" y="345"/>
                    </a:cubicBezTo>
                    <a:cubicBezTo>
                      <a:pt x="755" y="340"/>
                      <a:pt x="755" y="340"/>
                      <a:pt x="755" y="340"/>
                    </a:cubicBezTo>
                    <a:cubicBezTo>
                      <a:pt x="752" y="325"/>
                      <a:pt x="748" y="310"/>
                      <a:pt x="743" y="296"/>
                    </a:cubicBezTo>
                    <a:cubicBezTo>
                      <a:pt x="791" y="260"/>
                      <a:pt x="791" y="260"/>
                      <a:pt x="791" y="260"/>
                    </a:cubicBezTo>
                    <a:cubicBezTo>
                      <a:pt x="784" y="240"/>
                      <a:pt x="774" y="221"/>
                      <a:pt x="764" y="203"/>
                    </a:cubicBezTo>
                    <a:cubicBezTo>
                      <a:pt x="706" y="220"/>
                      <a:pt x="706" y="220"/>
                      <a:pt x="706" y="220"/>
                    </a:cubicBezTo>
                    <a:cubicBezTo>
                      <a:pt x="698" y="207"/>
                      <a:pt x="689" y="194"/>
                      <a:pt x="679" y="182"/>
                    </a:cubicBezTo>
                    <a:cubicBezTo>
                      <a:pt x="711" y="131"/>
                      <a:pt x="711" y="131"/>
                      <a:pt x="711" y="131"/>
                    </a:cubicBezTo>
                    <a:cubicBezTo>
                      <a:pt x="696" y="116"/>
                      <a:pt x="681" y="101"/>
                      <a:pt x="665" y="88"/>
                    </a:cubicBezTo>
                    <a:cubicBezTo>
                      <a:pt x="617" y="125"/>
                      <a:pt x="617" y="125"/>
                      <a:pt x="617" y="125"/>
                    </a:cubicBezTo>
                    <a:cubicBezTo>
                      <a:pt x="604" y="116"/>
                      <a:pt x="591" y="107"/>
                      <a:pt x="577" y="100"/>
                    </a:cubicBezTo>
                    <a:cubicBezTo>
                      <a:pt x="588" y="40"/>
                      <a:pt x="588" y="40"/>
                      <a:pt x="588" y="40"/>
                    </a:cubicBezTo>
                    <a:cubicBezTo>
                      <a:pt x="570" y="31"/>
                      <a:pt x="550" y="24"/>
                      <a:pt x="530" y="18"/>
                    </a:cubicBezTo>
                    <a:cubicBezTo>
                      <a:pt x="499" y="69"/>
                      <a:pt x="499" y="69"/>
                      <a:pt x="499" y="69"/>
                    </a:cubicBezTo>
                    <a:cubicBezTo>
                      <a:pt x="484" y="65"/>
                      <a:pt x="468" y="62"/>
                      <a:pt x="452" y="60"/>
                    </a:cubicBezTo>
                    <a:cubicBezTo>
                      <a:pt x="441" y="1"/>
                      <a:pt x="441" y="1"/>
                      <a:pt x="441" y="1"/>
                    </a:cubicBezTo>
                    <a:cubicBezTo>
                      <a:pt x="431" y="0"/>
                      <a:pt x="421" y="0"/>
                      <a:pt x="410" y="0"/>
                    </a:cubicBezTo>
                    <a:cubicBezTo>
                      <a:pt x="400" y="0"/>
                      <a:pt x="389" y="0"/>
                      <a:pt x="379" y="1"/>
                    </a:cubicBezTo>
                    <a:cubicBezTo>
                      <a:pt x="368" y="60"/>
                      <a:pt x="368" y="60"/>
                      <a:pt x="368" y="60"/>
                    </a:cubicBezTo>
                    <a:cubicBezTo>
                      <a:pt x="352" y="62"/>
                      <a:pt x="336" y="65"/>
                      <a:pt x="321" y="69"/>
                    </a:cubicBezTo>
                    <a:cubicBezTo>
                      <a:pt x="290" y="18"/>
                      <a:pt x="290" y="18"/>
                      <a:pt x="290" y="18"/>
                    </a:cubicBezTo>
                    <a:cubicBezTo>
                      <a:pt x="270" y="24"/>
                      <a:pt x="250" y="31"/>
                      <a:pt x="232" y="40"/>
                    </a:cubicBezTo>
                    <a:cubicBezTo>
                      <a:pt x="243" y="100"/>
                      <a:pt x="243" y="100"/>
                      <a:pt x="243" y="100"/>
                    </a:cubicBezTo>
                    <a:cubicBezTo>
                      <a:pt x="229" y="107"/>
                      <a:pt x="216" y="116"/>
                      <a:pt x="203" y="125"/>
                    </a:cubicBezTo>
                    <a:cubicBezTo>
                      <a:pt x="155" y="88"/>
                      <a:pt x="155" y="88"/>
                      <a:pt x="155" y="88"/>
                    </a:cubicBezTo>
                    <a:cubicBezTo>
                      <a:pt x="139" y="101"/>
                      <a:pt x="124" y="116"/>
                      <a:pt x="109" y="131"/>
                    </a:cubicBezTo>
                    <a:cubicBezTo>
                      <a:pt x="141" y="182"/>
                      <a:pt x="141" y="182"/>
                      <a:pt x="141" y="182"/>
                    </a:cubicBezTo>
                    <a:cubicBezTo>
                      <a:pt x="131" y="194"/>
                      <a:pt x="122" y="207"/>
                      <a:pt x="114" y="220"/>
                    </a:cubicBezTo>
                    <a:cubicBezTo>
                      <a:pt x="56" y="203"/>
                      <a:pt x="56" y="203"/>
                      <a:pt x="56" y="203"/>
                    </a:cubicBezTo>
                    <a:cubicBezTo>
                      <a:pt x="46" y="221"/>
                      <a:pt x="36" y="240"/>
                      <a:pt x="29" y="260"/>
                    </a:cubicBezTo>
                    <a:cubicBezTo>
                      <a:pt x="77" y="296"/>
                      <a:pt x="77" y="296"/>
                      <a:pt x="77" y="296"/>
                    </a:cubicBezTo>
                    <a:cubicBezTo>
                      <a:pt x="72" y="310"/>
                      <a:pt x="68" y="325"/>
                      <a:pt x="65" y="340"/>
                    </a:cubicBezTo>
                    <a:cubicBezTo>
                      <a:pt x="6" y="345"/>
                      <a:pt x="6" y="345"/>
                      <a:pt x="6" y="345"/>
                    </a:cubicBezTo>
                    <a:cubicBezTo>
                      <a:pt x="2" y="366"/>
                      <a:pt x="0" y="387"/>
                      <a:pt x="0" y="409"/>
                    </a:cubicBezTo>
                    <a:cubicBezTo>
                      <a:pt x="59" y="425"/>
                      <a:pt x="59" y="425"/>
                      <a:pt x="59" y="425"/>
                    </a:cubicBezTo>
                    <a:cubicBezTo>
                      <a:pt x="59" y="440"/>
                      <a:pt x="61" y="454"/>
                      <a:pt x="63" y="468"/>
                    </a:cubicBezTo>
                    <a:cubicBezTo>
                      <a:pt x="9" y="495"/>
                      <a:pt x="9" y="495"/>
                      <a:pt x="9" y="495"/>
                    </a:cubicBezTo>
                    <a:cubicBezTo>
                      <a:pt x="14" y="516"/>
                      <a:pt x="20" y="537"/>
                      <a:pt x="28" y="557"/>
                    </a:cubicBezTo>
                    <a:cubicBezTo>
                      <a:pt x="88" y="551"/>
                      <a:pt x="88" y="551"/>
                      <a:pt x="88" y="551"/>
                    </a:cubicBezTo>
                    <a:cubicBezTo>
                      <a:pt x="94" y="564"/>
                      <a:pt x="100" y="576"/>
                      <a:pt x="107" y="589"/>
                    </a:cubicBezTo>
                    <a:cubicBezTo>
                      <a:pt x="67" y="633"/>
                      <a:pt x="67" y="633"/>
                      <a:pt x="67" y="633"/>
                    </a:cubicBezTo>
                    <a:cubicBezTo>
                      <a:pt x="79" y="651"/>
                      <a:pt x="92" y="668"/>
                      <a:pt x="107" y="684"/>
                    </a:cubicBezTo>
                    <a:cubicBezTo>
                      <a:pt x="161" y="657"/>
                      <a:pt x="161" y="657"/>
                      <a:pt x="161" y="657"/>
                    </a:cubicBezTo>
                    <a:cubicBezTo>
                      <a:pt x="170" y="667"/>
                      <a:pt x="181" y="676"/>
                      <a:pt x="191" y="685"/>
                    </a:cubicBezTo>
                    <a:cubicBezTo>
                      <a:pt x="169" y="741"/>
                      <a:pt x="169" y="741"/>
                      <a:pt x="169" y="741"/>
                    </a:cubicBezTo>
                    <a:cubicBezTo>
                      <a:pt x="187" y="754"/>
                      <a:pt x="206" y="765"/>
                      <a:pt x="225" y="775"/>
                    </a:cubicBezTo>
                    <a:cubicBezTo>
                      <a:pt x="266" y="730"/>
                      <a:pt x="266" y="730"/>
                      <a:pt x="266" y="730"/>
                    </a:cubicBezTo>
                    <a:cubicBezTo>
                      <a:pt x="278" y="736"/>
                      <a:pt x="291" y="741"/>
                      <a:pt x="304" y="745"/>
                    </a:cubicBezTo>
                    <a:cubicBezTo>
                      <a:pt x="304" y="805"/>
                      <a:pt x="304" y="805"/>
                      <a:pt x="304" y="805"/>
                    </a:cubicBezTo>
                    <a:cubicBezTo>
                      <a:pt x="325" y="811"/>
                      <a:pt x="346" y="815"/>
                      <a:pt x="368" y="817"/>
                    </a:cubicBezTo>
                    <a:cubicBezTo>
                      <a:pt x="390" y="760"/>
                      <a:pt x="390" y="760"/>
                      <a:pt x="390" y="760"/>
                    </a:cubicBezTo>
                    <a:cubicBezTo>
                      <a:pt x="397" y="761"/>
                      <a:pt x="403" y="761"/>
                      <a:pt x="410" y="761"/>
                    </a:cubicBezTo>
                    <a:cubicBezTo>
                      <a:pt x="417" y="761"/>
                      <a:pt x="424" y="761"/>
                      <a:pt x="430" y="760"/>
                    </a:cubicBezTo>
                    <a:cubicBezTo>
                      <a:pt x="452" y="817"/>
                      <a:pt x="452" y="817"/>
                      <a:pt x="452" y="817"/>
                    </a:cubicBezTo>
                    <a:cubicBezTo>
                      <a:pt x="474" y="815"/>
                      <a:pt x="496" y="811"/>
                      <a:pt x="517" y="805"/>
                    </a:cubicBezTo>
                    <a:cubicBezTo>
                      <a:pt x="516" y="745"/>
                      <a:pt x="516" y="745"/>
                      <a:pt x="516" y="745"/>
                    </a:cubicBezTo>
                    <a:cubicBezTo>
                      <a:pt x="529" y="741"/>
                      <a:pt x="542" y="736"/>
                      <a:pt x="554" y="730"/>
                    </a:cubicBezTo>
                    <a:cubicBezTo>
                      <a:pt x="595" y="775"/>
                      <a:pt x="595" y="775"/>
                      <a:pt x="595" y="775"/>
                    </a:cubicBezTo>
                    <a:cubicBezTo>
                      <a:pt x="614" y="765"/>
                      <a:pt x="633" y="754"/>
                      <a:pt x="651" y="741"/>
                    </a:cubicBezTo>
                    <a:cubicBezTo>
                      <a:pt x="629" y="685"/>
                      <a:pt x="629" y="685"/>
                      <a:pt x="629" y="685"/>
                    </a:cubicBezTo>
                    <a:cubicBezTo>
                      <a:pt x="639" y="676"/>
                      <a:pt x="650" y="667"/>
                      <a:pt x="660" y="657"/>
                    </a:cubicBezTo>
                    <a:cubicBezTo>
                      <a:pt x="714" y="684"/>
                      <a:pt x="714" y="684"/>
                      <a:pt x="714" y="684"/>
                    </a:cubicBezTo>
                    <a:cubicBezTo>
                      <a:pt x="728" y="668"/>
                      <a:pt x="741" y="651"/>
                      <a:pt x="753" y="633"/>
                    </a:cubicBezTo>
                    <a:cubicBezTo>
                      <a:pt x="713" y="589"/>
                      <a:pt x="713" y="589"/>
                      <a:pt x="713" y="589"/>
                    </a:cubicBezTo>
                    <a:cubicBezTo>
                      <a:pt x="720" y="576"/>
                      <a:pt x="726" y="564"/>
                      <a:pt x="732" y="551"/>
                    </a:cubicBezTo>
                    <a:cubicBezTo>
                      <a:pt x="792" y="557"/>
                      <a:pt x="792" y="557"/>
                      <a:pt x="792" y="557"/>
                    </a:cubicBezTo>
                    <a:cubicBezTo>
                      <a:pt x="800" y="537"/>
                      <a:pt x="806" y="516"/>
                      <a:pt x="811" y="495"/>
                    </a:cubicBezTo>
                    <a:cubicBezTo>
                      <a:pt x="757" y="468"/>
                      <a:pt x="757" y="468"/>
                      <a:pt x="757" y="468"/>
                    </a:cubicBezTo>
                    <a:cubicBezTo>
                      <a:pt x="759" y="454"/>
                      <a:pt x="761" y="440"/>
                      <a:pt x="761" y="425"/>
                    </a:cubicBezTo>
                    <a:close/>
                    <a:moveTo>
                      <a:pt x="410" y="704"/>
                    </a:moveTo>
                    <a:cubicBezTo>
                      <a:pt x="247" y="704"/>
                      <a:pt x="115" y="571"/>
                      <a:pt x="115" y="408"/>
                    </a:cubicBezTo>
                    <a:cubicBezTo>
                      <a:pt x="115" y="245"/>
                      <a:pt x="247" y="113"/>
                      <a:pt x="410" y="113"/>
                    </a:cubicBezTo>
                    <a:cubicBezTo>
                      <a:pt x="573" y="113"/>
                      <a:pt x="705" y="245"/>
                      <a:pt x="705" y="408"/>
                    </a:cubicBezTo>
                    <a:cubicBezTo>
                      <a:pt x="705" y="571"/>
                      <a:pt x="573" y="704"/>
                      <a:pt x="410" y="70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38100" dist="25400" dir="2700000" algn="tl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120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4" name="Oval 14"/>
              <p:cNvSpPr>
                <a:spLocks noChangeArrowheads="1"/>
              </p:cNvSpPr>
              <p:nvPr/>
            </p:nvSpPr>
            <p:spPr bwMode="auto">
              <a:xfrm>
                <a:off x="6837912" y="3437615"/>
                <a:ext cx="855653" cy="858199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12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sp>
          <p:nvSpPr>
            <p:cNvPr id="28" name="Freeform 274"/>
            <p:cNvSpPr>
              <a:spLocks noEditPoints="1"/>
            </p:cNvSpPr>
            <p:nvPr/>
          </p:nvSpPr>
          <p:spPr bwMode="auto">
            <a:xfrm>
              <a:off x="7473507" y="3429208"/>
              <a:ext cx="312559" cy="302193"/>
            </a:xfrm>
            <a:custGeom>
              <a:avLst/>
              <a:gdLst>
                <a:gd name="T0" fmla="*/ 68 w 68"/>
                <a:gd name="T1" fmla="*/ 16 h 67"/>
                <a:gd name="T2" fmla="*/ 68 w 68"/>
                <a:gd name="T3" fmla="*/ 66 h 67"/>
                <a:gd name="T4" fmla="*/ 67 w 68"/>
                <a:gd name="T5" fmla="*/ 67 h 67"/>
                <a:gd name="T6" fmla="*/ 56 w 68"/>
                <a:gd name="T7" fmla="*/ 67 h 67"/>
                <a:gd name="T8" fmla="*/ 46 w 68"/>
                <a:gd name="T9" fmla="*/ 67 h 67"/>
                <a:gd name="T10" fmla="*/ 36 w 68"/>
                <a:gd name="T11" fmla="*/ 67 h 67"/>
                <a:gd name="T12" fmla="*/ 25 w 68"/>
                <a:gd name="T13" fmla="*/ 67 h 67"/>
                <a:gd name="T14" fmla="*/ 16 w 68"/>
                <a:gd name="T15" fmla="*/ 67 h 67"/>
                <a:gd name="T16" fmla="*/ 5 w 68"/>
                <a:gd name="T17" fmla="*/ 67 h 67"/>
                <a:gd name="T18" fmla="*/ 2 w 68"/>
                <a:gd name="T19" fmla="*/ 67 h 67"/>
                <a:gd name="T20" fmla="*/ 0 w 68"/>
                <a:gd name="T21" fmla="*/ 66 h 67"/>
                <a:gd name="T22" fmla="*/ 2 w 68"/>
                <a:gd name="T23" fmla="*/ 64 h 67"/>
                <a:gd name="T24" fmla="*/ 3 w 68"/>
                <a:gd name="T25" fmla="*/ 64 h 67"/>
                <a:gd name="T26" fmla="*/ 3 w 68"/>
                <a:gd name="T27" fmla="*/ 56 h 67"/>
                <a:gd name="T28" fmla="*/ 5 w 68"/>
                <a:gd name="T29" fmla="*/ 54 h 67"/>
                <a:gd name="T30" fmla="*/ 16 w 68"/>
                <a:gd name="T31" fmla="*/ 54 h 67"/>
                <a:gd name="T32" fmla="*/ 17 w 68"/>
                <a:gd name="T33" fmla="*/ 56 h 67"/>
                <a:gd name="T34" fmla="*/ 17 w 68"/>
                <a:gd name="T35" fmla="*/ 64 h 67"/>
                <a:gd name="T36" fmla="*/ 24 w 68"/>
                <a:gd name="T37" fmla="*/ 64 h 67"/>
                <a:gd name="T38" fmla="*/ 24 w 68"/>
                <a:gd name="T39" fmla="*/ 40 h 67"/>
                <a:gd name="T40" fmla="*/ 25 w 68"/>
                <a:gd name="T41" fmla="*/ 38 h 67"/>
                <a:gd name="T42" fmla="*/ 36 w 68"/>
                <a:gd name="T43" fmla="*/ 38 h 67"/>
                <a:gd name="T44" fmla="*/ 38 w 68"/>
                <a:gd name="T45" fmla="*/ 40 h 67"/>
                <a:gd name="T46" fmla="*/ 38 w 68"/>
                <a:gd name="T47" fmla="*/ 64 h 67"/>
                <a:gd name="T48" fmla="*/ 44 w 68"/>
                <a:gd name="T49" fmla="*/ 64 h 67"/>
                <a:gd name="T50" fmla="*/ 44 w 68"/>
                <a:gd name="T51" fmla="*/ 20 h 67"/>
                <a:gd name="T52" fmla="*/ 46 w 68"/>
                <a:gd name="T53" fmla="*/ 18 h 67"/>
                <a:gd name="T54" fmla="*/ 56 w 68"/>
                <a:gd name="T55" fmla="*/ 18 h 67"/>
                <a:gd name="T56" fmla="*/ 58 w 68"/>
                <a:gd name="T57" fmla="*/ 20 h 67"/>
                <a:gd name="T58" fmla="*/ 58 w 68"/>
                <a:gd name="T59" fmla="*/ 64 h 67"/>
                <a:gd name="T60" fmla="*/ 65 w 68"/>
                <a:gd name="T61" fmla="*/ 64 h 67"/>
                <a:gd name="T62" fmla="*/ 65 w 68"/>
                <a:gd name="T63" fmla="*/ 16 h 67"/>
                <a:gd name="T64" fmla="*/ 67 w 68"/>
                <a:gd name="T65" fmla="*/ 15 h 67"/>
                <a:gd name="T66" fmla="*/ 68 w 68"/>
                <a:gd name="T67" fmla="*/ 16 h 67"/>
                <a:gd name="T68" fmla="*/ 2 w 68"/>
                <a:gd name="T69" fmla="*/ 48 h 67"/>
                <a:gd name="T70" fmla="*/ 2 w 68"/>
                <a:gd name="T71" fmla="*/ 48 h 67"/>
                <a:gd name="T72" fmla="*/ 29 w 68"/>
                <a:gd name="T73" fmla="*/ 30 h 67"/>
                <a:gd name="T74" fmla="*/ 55 w 68"/>
                <a:gd name="T75" fmla="*/ 6 h 67"/>
                <a:gd name="T76" fmla="*/ 55 w 68"/>
                <a:gd name="T77" fmla="*/ 13 h 67"/>
                <a:gd name="T78" fmla="*/ 56 w 68"/>
                <a:gd name="T79" fmla="*/ 15 h 67"/>
                <a:gd name="T80" fmla="*/ 58 w 68"/>
                <a:gd name="T81" fmla="*/ 13 h 67"/>
                <a:gd name="T82" fmla="*/ 58 w 68"/>
                <a:gd name="T83" fmla="*/ 2 h 67"/>
                <a:gd name="T84" fmla="*/ 56 w 68"/>
                <a:gd name="T85" fmla="*/ 0 h 67"/>
                <a:gd name="T86" fmla="*/ 46 w 68"/>
                <a:gd name="T87" fmla="*/ 0 h 67"/>
                <a:gd name="T88" fmla="*/ 44 w 68"/>
                <a:gd name="T89" fmla="*/ 2 h 67"/>
                <a:gd name="T90" fmla="*/ 46 w 68"/>
                <a:gd name="T91" fmla="*/ 3 h 67"/>
                <a:gd name="T92" fmla="*/ 53 w 68"/>
                <a:gd name="T93" fmla="*/ 3 h 67"/>
                <a:gd name="T94" fmla="*/ 27 w 68"/>
                <a:gd name="T95" fmla="*/ 28 h 67"/>
                <a:gd name="T96" fmla="*/ 1 w 68"/>
                <a:gd name="T97" fmla="*/ 45 h 67"/>
                <a:gd name="T98" fmla="*/ 0 w 68"/>
                <a:gd name="T99" fmla="*/ 47 h 67"/>
                <a:gd name="T100" fmla="*/ 2 w 68"/>
                <a:gd name="T101" fmla="*/ 4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8" h="67">
                  <a:moveTo>
                    <a:pt x="68" y="16"/>
                  </a:moveTo>
                  <a:cubicBezTo>
                    <a:pt x="68" y="66"/>
                    <a:pt x="68" y="66"/>
                    <a:pt x="68" y="66"/>
                  </a:cubicBezTo>
                  <a:cubicBezTo>
                    <a:pt x="68" y="66"/>
                    <a:pt x="68" y="67"/>
                    <a:pt x="67" y="67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1" y="67"/>
                    <a:pt x="0" y="66"/>
                    <a:pt x="0" y="66"/>
                  </a:cubicBezTo>
                  <a:cubicBezTo>
                    <a:pt x="0" y="65"/>
                    <a:pt x="1" y="64"/>
                    <a:pt x="2" y="64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5"/>
                    <a:pt x="4" y="54"/>
                    <a:pt x="5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7" y="54"/>
                    <a:pt x="17" y="55"/>
                    <a:pt x="17" y="56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8"/>
                    <a:pt x="25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7" y="38"/>
                    <a:pt x="38" y="39"/>
                    <a:pt x="38" y="40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4" y="19"/>
                    <a:pt x="45" y="18"/>
                    <a:pt x="46" y="18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7" y="18"/>
                    <a:pt x="58" y="19"/>
                    <a:pt x="58" y="20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65" y="64"/>
                    <a:pt x="65" y="64"/>
                    <a:pt x="65" y="64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5"/>
                    <a:pt x="66" y="15"/>
                    <a:pt x="67" y="15"/>
                  </a:cubicBezTo>
                  <a:cubicBezTo>
                    <a:pt x="68" y="15"/>
                    <a:pt x="68" y="15"/>
                    <a:pt x="68" y="16"/>
                  </a:cubicBezTo>
                  <a:close/>
                  <a:moveTo>
                    <a:pt x="2" y="48"/>
                  </a:moveTo>
                  <a:cubicBezTo>
                    <a:pt x="2" y="48"/>
                    <a:pt x="2" y="48"/>
                    <a:pt x="2" y="48"/>
                  </a:cubicBezTo>
                  <a:cubicBezTo>
                    <a:pt x="3" y="48"/>
                    <a:pt x="16" y="40"/>
                    <a:pt x="29" y="30"/>
                  </a:cubicBezTo>
                  <a:cubicBezTo>
                    <a:pt x="40" y="22"/>
                    <a:pt x="51" y="10"/>
                    <a:pt x="55" y="6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5" y="14"/>
                    <a:pt x="55" y="15"/>
                    <a:pt x="56" y="15"/>
                  </a:cubicBezTo>
                  <a:cubicBezTo>
                    <a:pt x="57" y="15"/>
                    <a:pt x="58" y="14"/>
                    <a:pt x="58" y="13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1"/>
                    <a:pt x="57" y="0"/>
                    <a:pt x="5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4" y="1"/>
                    <a:pt x="44" y="2"/>
                  </a:cubicBezTo>
                  <a:cubicBezTo>
                    <a:pt x="44" y="3"/>
                    <a:pt x="45" y="3"/>
                    <a:pt x="46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0" y="7"/>
                    <a:pt x="38" y="20"/>
                    <a:pt x="27" y="28"/>
                  </a:cubicBezTo>
                  <a:cubicBezTo>
                    <a:pt x="15" y="37"/>
                    <a:pt x="1" y="45"/>
                    <a:pt x="1" y="45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1" y="48"/>
                    <a:pt x="1" y="48"/>
                    <a:pt x="2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0F6059AF-F85C-8B4A-192B-EAD93BF6A8D6}"/>
              </a:ext>
            </a:extLst>
          </p:cNvPr>
          <p:cNvGrpSpPr/>
          <p:nvPr/>
        </p:nvGrpSpPr>
        <p:grpSpPr>
          <a:xfrm>
            <a:off x="6007800" y="2196945"/>
            <a:ext cx="1259773" cy="1179057"/>
            <a:chOff x="6007800" y="2196945"/>
            <a:chExt cx="1259773" cy="1179057"/>
          </a:xfrm>
        </p:grpSpPr>
        <p:grpSp>
          <p:nvGrpSpPr>
            <p:cNvPr id="19" name="组合 18"/>
            <p:cNvGrpSpPr/>
            <p:nvPr/>
          </p:nvGrpSpPr>
          <p:grpSpPr>
            <a:xfrm>
              <a:off x="6007800" y="2196945"/>
              <a:ext cx="1259773" cy="1179057"/>
              <a:chOff x="5359116" y="2132266"/>
              <a:chExt cx="1480841" cy="1478294"/>
            </a:xfrm>
            <a:solidFill>
              <a:schemeClr val="accent2"/>
            </a:solidFill>
          </p:grpSpPr>
          <p:sp>
            <p:nvSpPr>
              <p:cNvPr id="20" name="Freeform 11"/>
              <p:cNvSpPr>
                <a:spLocks noEditPoints="1"/>
              </p:cNvSpPr>
              <p:nvPr/>
            </p:nvSpPr>
            <p:spPr bwMode="auto">
              <a:xfrm>
                <a:off x="5359116" y="2132266"/>
                <a:ext cx="1480841" cy="1478294"/>
              </a:xfrm>
              <a:custGeom>
                <a:avLst/>
                <a:gdLst>
                  <a:gd name="T0" fmla="*/ 831 w 831"/>
                  <a:gd name="T1" fmla="*/ 435 h 829"/>
                  <a:gd name="T2" fmla="*/ 756 w 831"/>
                  <a:gd name="T3" fmla="*/ 359 h 829"/>
                  <a:gd name="T4" fmla="*/ 803 w 831"/>
                  <a:gd name="T5" fmla="*/ 265 h 829"/>
                  <a:gd name="T6" fmla="*/ 703 w 831"/>
                  <a:gd name="T7" fmla="*/ 224 h 829"/>
                  <a:gd name="T8" fmla="*/ 708 w 831"/>
                  <a:gd name="T9" fmla="*/ 120 h 829"/>
                  <a:gd name="T10" fmla="*/ 598 w 831"/>
                  <a:gd name="T11" fmla="*/ 123 h 829"/>
                  <a:gd name="T12" fmla="*/ 560 w 831"/>
                  <a:gd name="T13" fmla="*/ 26 h 829"/>
                  <a:gd name="T14" fmla="*/ 460 w 831"/>
                  <a:gd name="T15" fmla="*/ 74 h 829"/>
                  <a:gd name="T16" fmla="*/ 416 w 831"/>
                  <a:gd name="T17" fmla="*/ 0 h 829"/>
                  <a:gd name="T18" fmla="*/ 372 w 831"/>
                  <a:gd name="T19" fmla="*/ 74 h 829"/>
                  <a:gd name="T20" fmla="*/ 271 w 831"/>
                  <a:gd name="T21" fmla="*/ 26 h 829"/>
                  <a:gd name="T22" fmla="*/ 234 w 831"/>
                  <a:gd name="T23" fmla="*/ 123 h 829"/>
                  <a:gd name="T24" fmla="*/ 124 w 831"/>
                  <a:gd name="T25" fmla="*/ 120 h 829"/>
                  <a:gd name="T26" fmla="*/ 129 w 831"/>
                  <a:gd name="T27" fmla="*/ 224 h 829"/>
                  <a:gd name="T28" fmla="*/ 28 w 831"/>
                  <a:gd name="T29" fmla="*/ 265 h 829"/>
                  <a:gd name="T30" fmla="*/ 75 w 831"/>
                  <a:gd name="T31" fmla="*/ 359 h 829"/>
                  <a:gd name="T32" fmla="*/ 0 w 831"/>
                  <a:gd name="T33" fmla="*/ 435 h 829"/>
                  <a:gd name="T34" fmla="*/ 82 w 831"/>
                  <a:gd name="T35" fmla="*/ 503 h 829"/>
                  <a:gd name="T36" fmla="*/ 43 w 831"/>
                  <a:gd name="T37" fmla="*/ 601 h 829"/>
                  <a:gd name="T38" fmla="*/ 146 w 831"/>
                  <a:gd name="T39" fmla="*/ 631 h 829"/>
                  <a:gd name="T40" fmla="*/ 149 w 831"/>
                  <a:gd name="T41" fmla="*/ 735 h 829"/>
                  <a:gd name="T42" fmla="*/ 256 w 831"/>
                  <a:gd name="T43" fmla="*/ 722 h 829"/>
                  <a:gd name="T44" fmla="*/ 300 w 831"/>
                  <a:gd name="T45" fmla="*/ 816 h 829"/>
                  <a:gd name="T46" fmla="*/ 392 w 831"/>
                  <a:gd name="T47" fmla="*/ 760 h 829"/>
                  <a:gd name="T48" fmla="*/ 440 w 831"/>
                  <a:gd name="T49" fmla="*/ 760 h 829"/>
                  <a:gd name="T50" fmla="*/ 532 w 831"/>
                  <a:gd name="T51" fmla="*/ 816 h 829"/>
                  <a:gd name="T52" fmla="*/ 576 w 831"/>
                  <a:gd name="T53" fmla="*/ 722 h 829"/>
                  <a:gd name="T54" fmla="*/ 682 w 831"/>
                  <a:gd name="T55" fmla="*/ 735 h 829"/>
                  <a:gd name="T56" fmla="*/ 686 w 831"/>
                  <a:gd name="T57" fmla="*/ 631 h 829"/>
                  <a:gd name="T58" fmla="*/ 788 w 831"/>
                  <a:gd name="T59" fmla="*/ 601 h 829"/>
                  <a:gd name="T60" fmla="*/ 750 w 831"/>
                  <a:gd name="T61" fmla="*/ 503 h 829"/>
                  <a:gd name="T62" fmla="*/ 416 w 831"/>
                  <a:gd name="T63" fmla="*/ 692 h 829"/>
                  <a:gd name="T64" fmla="*/ 416 w 831"/>
                  <a:gd name="T65" fmla="*/ 137 h 829"/>
                  <a:gd name="T66" fmla="*/ 416 w 831"/>
                  <a:gd name="T67" fmla="*/ 692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31" h="829">
                    <a:moveTo>
                      <a:pt x="824" y="496"/>
                    </a:moveTo>
                    <a:cubicBezTo>
                      <a:pt x="828" y="476"/>
                      <a:pt x="830" y="456"/>
                      <a:pt x="831" y="435"/>
                    </a:cubicBezTo>
                    <a:cubicBezTo>
                      <a:pt x="761" y="413"/>
                      <a:pt x="761" y="413"/>
                      <a:pt x="761" y="413"/>
                    </a:cubicBezTo>
                    <a:cubicBezTo>
                      <a:pt x="761" y="395"/>
                      <a:pt x="759" y="377"/>
                      <a:pt x="756" y="359"/>
                    </a:cubicBezTo>
                    <a:cubicBezTo>
                      <a:pt x="821" y="322"/>
                      <a:pt x="821" y="322"/>
                      <a:pt x="821" y="322"/>
                    </a:cubicBezTo>
                    <a:cubicBezTo>
                      <a:pt x="817" y="303"/>
                      <a:pt x="811" y="283"/>
                      <a:pt x="803" y="265"/>
                    </a:cubicBezTo>
                    <a:cubicBezTo>
                      <a:pt x="730" y="273"/>
                      <a:pt x="730" y="273"/>
                      <a:pt x="730" y="273"/>
                    </a:cubicBezTo>
                    <a:cubicBezTo>
                      <a:pt x="722" y="256"/>
                      <a:pt x="713" y="240"/>
                      <a:pt x="703" y="224"/>
                    </a:cubicBezTo>
                    <a:cubicBezTo>
                      <a:pt x="747" y="164"/>
                      <a:pt x="747" y="164"/>
                      <a:pt x="747" y="164"/>
                    </a:cubicBezTo>
                    <a:cubicBezTo>
                      <a:pt x="735" y="148"/>
                      <a:pt x="722" y="134"/>
                      <a:pt x="708" y="120"/>
                    </a:cubicBezTo>
                    <a:cubicBezTo>
                      <a:pt x="644" y="157"/>
                      <a:pt x="644" y="157"/>
                      <a:pt x="644" y="157"/>
                    </a:cubicBezTo>
                    <a:cubicBezTo>
                      <a:pt x="630" y="144"/>
                      <a:pt x="614" y="133"/>
                      <a:pt x="598" y="123"/>
                    </a:cubicBezTo>
                    <a:cubicBezTo>
                      <a:pt x="614" y="50"/>
                      <a:pt x="614" y="50"/>
                      <a:pt x="614" y="50"/>
                    </a:cubicBezTo>
                    <a:cubicBezTo>
                      <a:pt x="597" y="41"/>
                      <a:pt x="579" y="33"/>
                      <a:pt x="560" y="26"/>
                    </a:cubicBezTo>
                    <a:cubicBezTo>
                      <a:pt x="517" y="86"/>
                      <a:pt x="517" y="86"/>
                      <a:pt x="517" y="86"/>
                    </a:cubicBezTo>
                    <a:cubicBezTo>
                      <a:pt x="499" y="80"/>
                      <a:pt x="480" y="76"/>
                      <a:pt x="460" y="74"/>
                    </a:cubicBezTo>
                    <a:cubicBezTo>
                      <a:pt x="445" y="1"/>
                      <a:pt x="445" y="1"/>
                      <a:pt x="445" y="1"/>
                    </a:cubicBezTo>
                    <a:cubicBezTo>
                      <a:pt x="435" y="0"/>
                      <a:pt x="426" y="0"/>
                      <a:pt x="416" y="0"/>
                    </a:cubicBezTo>
                    <a:cubicBezTo>
                      <a:pt x="406" y="0"/>
                      <a:pt x="396" y="0"/>
                      <a:pt x="387" y="1"/>
                    </a:cubicBezTo>
                    <a:cubicBezTo>
                      <a:pt x="372" y="74"/>
                      <a:pt x="372" y="74"/>
                      <a:pt x="372" y="74"/>
                    </a:cubicBezTo>
                    <a:cubicBezTo>
                      <a:pt x="352" y="76"/>
                      <a:pt x="333" y="80"/>
                      <a:pt x="314" y="86"/>
                    </a:cubicBezTo>
                    <a:cubicBezTo>
                      <a:pt x="271" y="26"/>
                      <a:pt x="271" y="26"/>
                      <a:pt x="271" y="26"/>
                    </a:cubicBezTo>
                    <a:cubicBezTo>
                      <a:pt x="253" y="33"/>
                      <a:pt x="235" y="41"/>
                      <a:pt x="218" y="50"/>
                    </a:cubicBezTo>
                    <a:cubicBezTo>
                      <a:pt x="234" y="123"/>
                      <a:pt x="234" y="123"/>
                      <a:pt x="234" y="123"/>
                    </a:cubicBezTo>
                    <a:cubicBezTo>
                      <a:pt x="218" y="133"/>
                      <a:pt x="202" y="144"/>
                      <a:pt x="188" y="157"/>
                    </a:cubicBezTo>
                    <a:cubicBezTo>
                      <a:pt x="124" y="120"/>
                      <a:pt x="124" y="120"/>
                      <a:pt x="124" y="120"/>
                    </a:cubicBezTo>
                    <a:cubicBezTo>
                      <a:pt x="110" y="134"/>
                      <a:pt x="97" y="148"/>
                      <a:pt x="85" y="164"/>
                    </a:cubicBezTo>
                    <a:cubicBezTo>
                      <a:pt x="129" y="224"/>
                      <a:pt x="129" y="224"/>
                      <a:pt x="129" y="224"/>
                    </a:cubicBezTo>
                    <a:cubicBezTo>
                      <a:pt x="119" y="240"/>
                      <a:pt x="110" y="256"/>
                      <a:pt x="102" y="273"/>
                    </a:cubicBezTo>
                    <a:cubicBezTo>
                      <a:pt x="28" y="265"/>
                      <a:pt x="28" y="265"/>
                      <a:pt x="28" y="265"/>
                    </a:cubicBezTo>
                    <a:cubicBezTo>
                      <a:pt x="21" y="283"/>
                      <a:pt x="15" y="303"/>
                      <a:pt x="11" y="322"/>
                    </a:cubicBezTo>
                    <a:cubicBezTo>
                      <a:pt x="75" y="359"/>
                      <a:pt x="75" y="359"/>
                      <a:pt x="75" y="359"/>
                    </a:cubicBezTo>
                    <a:cubicBezTo>
                      <a:pt x="73" y="377"/>
                      <a:pt x="71" y="395"/>
                      <a:pt x="71" y="413"/>
                    </a:cubicBezTo>
                    <a:cubicBezTo>
                      <a:pt x="0" y="435"/>
                      <a:pt x="0" y="435"/>
                      <a:pt x="0" y="435"/>
                    </a:cubicBezTo>
                    <a:cubicBezTo>
                      <a:pt x="1" y="456"/>
                      <a:pt x="4" y="476"/>
                      <a:pt x="8" y="496"/>
                    </a:cubicBezTo>
                    <a:cubicBezTo>
                      <a:pt x="82" y="503"/>
                      <a:pt x="82" y="503"/>
                      <a:pt x="82" y="503"/>
                    </a:cubicBezTo>
                    <a:cubicBezTo>
                      <a:pt x="86" y="520"/>
                      <a:pt x="92" y="537"/>
                      <a:pt x="99" y="552"/>
                    </a:cubicBezTo>
                    <a:cubicBezTo>
                      <a:pt x="43" y="601"/>
                      <a:pt x="43" y="601"/>
                      <a:pt x="43" y="601"/>
                    </a:cubicBezTo>
                    <a:cubicBezTo>
                      <a:pt x="53" y="620"/>
                      <a:pt x="63" y="638"/>
                      <a:pt x="75" y="655"/>
                    </a:cubicBezTo>
                    <a:cubicBezTo>
                      <a:pt x="146" y="631"/>
                      <a:pt x="146" y="631"/>
                      <a:pt x="146" y="631"/>
                    </a:cubicBezTo>
                    <a:cubicBezTo>
                      <a:pt x="157" y="644"/>
                      <a:pt x="168" y="657"/>
                      <a:pt x="180" y="668"/>
                    </a:cubicBezTo>
                    <a:cubicBezTo>
                      <a:pt x="149" y="735"/>
                      <a:pt x="149" y="735"/>
                      <a:pt x="149" y="735"/>
                    </a:cubicBezTo>
                    <a:cubicBezTo>
                      <a:pt x="165" y="749"/>
                      <a:pt x="183" y="761"/>
                      <a:pt x="201" y="772"/>
                    </a:cubicBezTo>
                    <a:cubicBezTo>
                      <a:pt x="256" y="722"/>
                      <a:pt x="256" y="722"/>
                      <a:pt x="256" y="722"/>
                    </a:cubicBezTo>
                    <a:cubicBezTo>
                      <a:pt x="270" y="729"/>
                      <a:pt x="285" y="736"/>
                      <a:pt x="300" y="741"/>
                    </a:cubicBezTo>
                    <a:cubicBezTo>
                      <a:pt x="300" y="816"/>
                      <a:pt x="300" y="816"/>
                      <a:pt x="300" y="816"/>
                    </a:cubicBezTo>
                    <a:cubicBezTo>
                      <a:pt x="320" y="821"/>
                      <a:pt x="341" y="826"/>
                      <a:pt x="362" y="829"/>
                    </a:cubicBezTo>
                    <a:cubicBezTo>
                      <a:pt x="392" y="760"/>
                      <a:pt x="392" y="760"/>
                      <a:pt x="392" y="760"/>
                    </a:cubicBezTo>
                    <a:cubicBezTo>
                      <a:pt x="400" y="761"/>
                      <a:pt x="408" y="761"/>
                      <a:pt x="416" y="761"/>
                    </a:cubicBezTo>
                    <a:cubicBezTo>
                      <a:pt x="424" y="761"/>
                      <a:pt x="432" y="761"/>
                      <a:pt x="440" y="760"/>
                    </a:cubicBezTo>
                    <a:cubicBezTo>
                      <a:pt x="470" y="829"/>
                      <a:pt x="470" y="829"/>
                      <a:pt x="470" y="829"/>
                    </a:cubicBezTo>
                    <a:cubicBezTo>
                      <a:pt x="491" y="826"/>
                      <a:pt x="512" y="821"/>
                      <a:pt x="532" y="816"/>
                    </a:cubicBezTo>
                    <a:cubicBezTo>
                      <a:pt x="531" y="741"/>
                      <a:pt x="531" y="741"/>
                      <a:pt x="531" y="741"/>
                    </a:cubicBezTo>
                    <a:cubicBezTo>
                      <a:pt x="547" y="736"/>
                      <a:pt x="562" y="729"/>
                      <a:pt x="576" y="722"/>
                    </a:cubicBezTo>
                    <a:cubicBezTo>
                      <a:pt x="631" y="772"/>
                      <a:pt x="631" y="772"/>
                      <a:pt x="631" y="772"/>
                    </a:cubicBezTo>
                    <a:cubicBezTo>
                      <a:pt x="649" y="761"/>
                      <a:pt x="666" y="749"/>
                      <a:pt x="682" y="735"/>
                    </a:cubicBezTo>
                    <a:cubicBezTo>
                      <a:pt x="652" y="668"/>
                      <a:pt x="652" y="668"/>
                      <a:pt x="652" y="668"/>
                    </a:cubicBezTo>
                    <a:cubicBezTo>
                      <a:pt x="664" y="657"/>
                      <a:pt x="675" y="644"/>
                      <a:pt x="686" y="631"/>
                    </a:cubicBezTo>
                    <a:cubicBezTo>
                      <a:pt x="756" y="655"/>
                      <a:pt x="756" y="655"/>
                      <a:pt x="756" y="655"/>
                    </a:cubicBezTo>
                    <a:cubicBezTo>
                      <a:pt x="768" y="638"/>
                      <a:pt x="779" y="620"/>
                      <a:pt x="788" y="601"/>
                    </a:cubicBezTo>
                    <a:cubicBezTo>
                      <a:pt x="733" y="552"/>
                      <a:pt x="733" y="552"/>
                      <a:pt x="733" y="552"/>
                    </a:cubicBezTo>
                    <a:cubicBezTo>
                      <a:pt x="740" y="537"/>
                      <a:pt x="745" y="520"/>
                      <a:pt x="750" y="503"/>
                    </a:cubicBezTo>
                    <a:lnTo>
                      <a:pt x="824" y="496"/>
                    </a:lnTo>
                    <a:close/>
                    <a:moveTo>
                      <a:pt x="416" y="692"/>
                    </a:moveTo>
                    <a:cubicBezTo>
                      <a:pt x="263" y="692"/>
                      <a:pt x="138" y="568"/>
                      <a:pt x="138" y="414"/>
                    </a:cubicBezTo>
                    <a:cubicBezTo>
                      <a:pt x="138" y="261"/>
                      <a:pt x="263" y="137"/>
                      <a:pt x="416" y="137"/>
                    </a:cubicBezTo>
                    <a:cubicBezTo>
                      <a:pt x="569" y="137"/>
                      <a:pt x="693" y="261"/>
                      <a:pt x="693" y="414"/>
                    </a:cubicBezTo>
                    <a:cubicBezTo>
                      <a:pt x="693" y="568"/>
                      <a:pt x="569" y="692"/>
                      <a:pt x="416" y="69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38100" dist="25400" dir="2700000" algn="tl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120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1" name="Oval 12"/>
              <p:cNvSpPr>
                <a:spLocks noChangeArrowheads="1"/>
              </p:cNvSpPr>
              <p:nvPr/>
            </p:nvSpPr>
            <p:spPr bwMode="auto">
              <a:xfrm>
                <a:off x="5667218" y="2439094"/>
                <a:ext cx="864637" cy="864637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120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sp>
          <p:nvSpPr>
            <p:cNvPr id="29" name="Freeform 201"/>
            <p:cNvSpPr>
              <a:spLocks noEditPoints="1"/>
            </p:cNvSpPr>
            <p:nvPr/>
          </p:nvSpPr>
          <p:spPr bwMode="auto">
            <a:xfrm>
              <a:off x="6442862" y="2584247"/>
              <a:ext cx="389648" cy="404451"/>
            </a:xfrm>
            <a:custGeom>
              <a:avLst/>
              <a:gdLst>
                <a:gd name="T0" fmla="*/ 7 w 71"/>
                <a:gd name="T1" fmla="*/ 53 h 76"/>
                <a:gd name="T2" fmla="*/ 6 w 71"/>
                <a:gd name="T3" fmla="*/ 50 h 76"/>
                <a:gd name="T4" fmla="*/ 21 w 71"/>
                <a:gd name="T5" fmla="*/ 13 h 76"/>
                <a:gd name="T6" fmla="*/ 24 w 71"/>
                <a:gd name="T7" fmla="*/ 11 h 76"/>
                <a:gd name="T8" fmla="*/ 17 w 71"/>
                <a:gd name="T9" fmla="*/ 7 h 76"/>
                <a:gd name="T10" fmla="*/ 9 w 71"/>
                <a:gd name="T11" fmla="*/ 33 h 76"/>
                <a:gd name="T12" fmla="*/ 2 w 71"/>
                <a:gd name="T13" fmla="*/ 36 h 76"/>
                <a:gd name="T14" fmla="*/ 35 w 71"/>
                <a:gd name="T15" fmla="*/ 10 h 76"/>
                <a:gd name="T16" fmla="*/ 35 w 71"/>
                <a:gd name="T17" fmla="*/ 0 h 76"/>
                <a:gd name="T18" fmla="*/ 35 w 71"/>
                <a:gd name="T19" fmla="*/ 10 h 76"/>
                <a:gd name="T20" fmla="*/ 50 w 71"/>
                <a:gd name="T21" fmla="*/ 13 h 76"/>
                <a:gd name="T22" fmla="*/ 51 w 71"/>
                <a:gd name="T23" fmla="*/ 5 h 76"/>
                <a:gd name="T24" fmla="*/ 58 w 71"/>
                <a:gd name="T25" fmla="*/ 23 h 76"/>
                <a:gd name="T26" fmla="*/ 66 w 71"/>
                <a:gd name="T27" fmla="*/ 17 h 76"/>
                <a:gd name="T28" fmla="*/ 57 w 71"/>
                <a:gd name="T29" fmla="*/ 22 h 76"/>
                <a:gd name="T30" fmla="*/ 62 w 71"/>
                <a:gd name="T31" fmla="*/ 33 h 76"/>
                <a:gd name="T32" fmla="*/ 69 w 71"/>
                <a:gd name="T33" fmla="*/ 36 h 76"/>
                <a:gd name="T34" fmla="*/ 13 w 71"/>
                <a:gd name="T35" fmla="*/ 20 h 76"/>
                <a:gd name="T36" fmla="*/ 6 w 71"/>
                <a:gd name="T37" fmla="*/ 19 h 76"/>
                <a:gd name="T38" fmla="*/ 14 w 71"/>
                <a:gd name="T39" fmla="*/ 22 h 76"/>
                <a:gd name="T40" fmla="*/ 49 w 71"/>
                <a:gd name="T41" fmla="*/ 49 h 76"/>
                <a:gd name="T42" fmla="*/ 45 w 71"/>
                <a:gd name="T43" fmla="*/ 61 h 76"/>
                <a:gd name="T44" fmla="*/ 46 w 71"/>
                <a:gd name="T45" fmla="*/ 66 h 76"/>
                <a:gd name="T46" fmla="*/ 42 w 71"/>
                <a:gd name="T47" fmla="*/ 73 h 76"/>
                <a:gd name="T48" fmla="*/ 33 w 71"/>
                <a:gd name="T49" fmla="*/ 76 h 76"/>
                <a:gd name="T50" fmla="*/ 25 w 71"/>
                <a:gd name="T51" fmla="*/ 70 h 76"/>
                <a:gd name="T52" fmla="*/ 26 w 71"/>
                <a:gd name="T53" fmla="*/ 65 h 76"/>
                <a:gd name="T54" fmla="*/ 25 w 71"/>
                <a:gd name="T55" fmla="*/ 59 h 76"/>
                <a:gd name="T56" fmla="*/ 16 w 71"/>
                <a:gd name="T57" fmla="*/ 35 h 76"/>
                <a:gd name="T58" fmla="*/ 41 w 71"/>
                <a:gd name="T59" fmla="*/ 73 h 76"/>
                <a:gd name="T60" fmla="*/ 30 w 71"/>
                <a:gd name="T61" fmla="*/ 73 h 76"/>
                <a:gd name="T62" fmla="*/ 41 w 71"/>
                <a:gd name="T63" fmla="*/ 73 h 76"/>
                <a:gd name="T64" fmla="*/ 30 w 71"/>
                <a:gd name="T65" fmla="*/ 69 h 76"/>
                <a:gd name="T66" fmla="*/ 33 w 71"/>
                <a:gd name="T67" fmla="*/ 71 h 76"/>
                <a:gd name="T68" fmla="*/ 44 w 71"/>
                <a:gd name="T69" fmla="*/ 70 h 76"/>
                <a:gd name="T70" fmla="*/ 30 w 71"/>
                <a:gd name="T71" fmla="*/ 66 h 76"/>
                <a:gd name="T72" fmla="*/ 41 w 71"/>
                <a:gd name="T73" fmla="*/ 67 h 76"/>
                <a:gd name="T74" fmla="*/ 41 w 71"/>
                <a:gd name="T75" fmla="*/ 62 h 76"/>
                <a:gd name="T76" fmla="*/ 30 w 71"/>
                <a:gd name="T77" fmla="*/ 64 h 76"/>
                <a:gd name="T78" fmla="*/ 44 w 71"/>
                <a:gd name="T79" fmla="*/ 59 h 76"/>
                <a:gd name="T80" fmla="*/ 28 w 71"/>
                <a:gd name="T81" fmla="*/ 59 h 76"/>
                <a:gd name="T82" fmla="*/ 30 w 71"/>
                <a:gd name="T83" fmla="*/ 60 h 76"/>
                <a:gd name="T84" fmla="*/ 52 w 71"/>
                <a:gd name="T85" fmla="*/ 35 h 76"/>
                <a:gd name="T86" fmla="*/ 24 w 71"/>
                <a:gd name="T87" fmla="*/ 47 h 76"/>
                <a:gd name="T88" fmla="*/ 28 w 71"/>
                <a:gd name="T89" fmla="*/ 39 h 76"/>
                <a:gd name="T90" fmla="*/ 33 w 71"/>
                <a:gd name="T91" fmla="*/ 56 h 76"/>
                <a:gd name="T92" fmla="*/ 42 w 71"/>
                <a:gd name="T93" fmla="*/ 38 h 76"/>
                <a:gd name="T94" fmla="*/ 42 w 71"/>
                <a:gd name="T95" fmla="*/ 56 h 76"/>
                <a:gd name="T96" fmla="*/ 65 w 71"/>
                <a:gd name="T97" fmla="*/ 50 h 76"/>
                <a:gd name="T98" fmla="*/ 58 w 71"/>
                <a:gd name="T99" fmla="*/ 50 h 76"/>
                <a:gd name="T100" fmla="*/ 66 w 71"/>
                <a:gd name="T101" fmla="*/ 53 h 76"/>
                <a:gd name="T102" fmla="*/ 21 w 71"/>
                <a:gd name="T103" fmla="*/ 57 h 76"/>
                <a:gd name="T104" fmla="*/ 19 w 71"/>
                <a:gd name="T105" fmla="*/ 66 h 76"/>
                <a:gd name="T106" fmla="*/ 23 w 71"/>
                <a:gd name="T107" fmla="*/ 57 h 76"/>
                <a:gd name="T108" fmla="*/ 47 w 71"/>
                <a:gd name="T109" fmla="*/ 59 h 76"/>
                <a:gd name="T110" fmla="*/ 53 w 71"/>
                <a:gd name="T111" fmla="*/ 6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1" h="76">
                  <a:moveTo>
                    <a:pt x="14" y="47"/>
                  </a:moveTo>
                  <a:cubicBezTo>
                    <a:pt x="14" y="48"/>
                    <a:pt x="14" y="49"/>
                    <a:pt x="13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6" y="53"/>
                  </a:cubicBezTo>
                  <a:cubicBezTo>
                    <a:pt x="6" y="53"/>
                    <a:pt x="5" y="53"/>
                    <a:pt x="5" y="53"/>
                  </a:cubicBezTo>
                  <a:cubicBezTo>
                    <a:pt x="5" y="52"/>
                    <a:pt x="5" y="51"/>
                    <a:pt x="6" y="50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3" y="47"/>
                    <a:pt x="14" y="47"/>
                  </a:cubicBezTo>
                  <a:close/>
                  <a:moveTo>
                    <a:pt x="21" y="13"/>
                  </a:moveTo>
                  <a:cubicBezTo>
                    <a:pt x="21" y="13"/>
                    <a:pt x="22" y="14"/>
                    <a:pt x="22" y="14"/>
                  </a:cubicBezTo>
                  <a:cubicBezTo>
                    <a:pt x="22" y="14"/>
                    <a:pt x="23" y="13"/>
                    <a:pt x="23" y="13"/>
                  </a:cubicBezTo>
                  <a:cubicBezTo>
                    <a:pt x="24" y="13"/>
                    <a:pt x="24" y="12"/>
                    <a:pt x="24" y="11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4"/>
                    <a:pt x="19" y="4"/>
                    <a:pt x="18" y="5"/>
                  </a:cubicBezTo>
                  <a:cubicBezTo>
                    <a:pt x="17" y="5"/>
                    <a:pt x="17" y="6"/>
                    <a:pt x="17" y="7"/>
                  </a:cubicBezTo>
                  <a:lnTo>
                    <a:pt x="21" y="13"/>
                  </a:lnTo>
                  <a:close/>
                  <a:moveTo>
                    <a:pt x="10" y="35"/>
                  </a:moveTo>
                  <a:cubicBezTo>
                    <a:pt x="10" y="34"/>
                    <a:pt x="10" y="33"/>
                    <a:pt x="9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" y="33"/>
                    <a:pt x="0" y="34"/>
                    <a:pt x="0" y="35"/>
                  </a:cubicBezTo>
                  <a:cubicBezTo>
                    <a:pt x="0" y="36"/>
                    <a:pt x="1" y="36"/>
                    <a:pt x="2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0" y="36"/>
                    <a:pt x="10" y="36"/>
                    <a:pt x="10" y="35"/>
                  </a:cubicBezTo>
                  <a:close/>
                  <a:moveTo>
                    <a:pt x="35" y="10"/>
                  </a:moveTo>
                  <a:cubicBezTo>
                    <a:pt x="36" y="10"/>
                    <a:pt x="37" y="9"/>
                    <a:pt x="37" y="8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1"/>
                    <a:pt x="36" y="0"/>
                    <a:pt x="35" y="0"/>
                  </a:cubicBezTo>
                  <a:cubicBezTo>
                    <a:pt x="35" y="0"/>
                    <a:pt x="34" y="1"/>
                    <a:pt x="34" y="1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9"/>
                    <a:pt x="35" y="10"/>
                    <a:pt x="35" y="10"/>
                  </a:cubicBezTo>
                  <a:close/>
                  <a:moveTo>
                    <a:pt x="48" y="13"/>
                  </a:moveTo>
                  <a:cubicBezTo>
                    <a:pt x="48" y="13"/>
                    <a:pt x="48" y="14"/>
                    <a:pt x="49" y="14"/>
                  </a:cubicBezTo>
                  <a:cubicBezTo>
                    <a:pt x="49" y="14"/>
                    <a:pt x="50" y="13"/>
                    <a:pt x="50" y="13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4" y="6"/>
                    <a:pt x="54" y="5"/>
                    <a:pt x="53" y="5"/>
                  </a:cubicBezTo>
                  <a:cubicBezTo>
                    <a:pt x="52" y="4"/>
                    <a:pt x="51" y="4"/>
                    <a:pt x="51" y="5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2"/>
                    <a:pt x="47" y="13"/>
                    <a:pt x="48" y="13"/>
                  </a:cubicBezTo>
                  <a:close/>
                  <a:moveTo>
                    <a:pt x="58" y="23"/>
                  </a:moveTo>
                  <a:cubicBezTo>
                    <a:pt x="59" y="23"/>
                    <a:pt x="59" y="23"/>
                    <a:pt x="59" y="23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6" y="19"/>
                    <a:pt x="66" y="18"/>
                    <a:pt x="66" y="17"/>
                  </a:cubicBezTo>
                  <a:cubicBezTo>
                    <a:pt x="65" y="17"/>
                    <a:pt x="65" y="16"/>
                    <a:pt x="64" y="17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7" y="21"/>
                    <a:pt x="57" y="22"/>
                    <a:pt x="57" y="22"/>
                  </a:cubicBezTo>
                  <a:cubicBezTo>
                    <a:pt x="57" y="23"/>
                    <a:pt x="58" y="23"/>
                    <a:pt x="58" y="23"/>
                  </a:cubicBezTo>
                  <a:close/>
                  <a:moveTo>
                    <a:pt x="69" y="33"/>
                  </a:moveTo>
                  <a:cubicBezTo>
                    <a:pt x="62" y="33"/>
                    <a:pt x="62" y="33"/>
                    <a:pt x="62" y="33"/>
                  </a:cubicBezTo>
                  <a:cubicBezTo>
                    <a:pt x="61" y="33"/>
                    <a:pt x="60" y="34"/>
                    <a:pt x="60" y="35"/>
                  </a:cubicBezTo>
                  <a:cubicBezTo>
                    <a:pt x="60" y="36"/>
                    <a:pt x="61" y="36"/>
                    <a:pt x="62" y="36"/>
                  </a:cubicBezTo>
                  <a:cubicBezTo>
                    <a:pt x="69" y="36"/>
                    <a:pt x="69" y="36"/>
                    <a:pt x="69" y="36"/>
                  </a:cubicBezTo>
                  <a:cubicBezTo>
                    <a:pt x="70" y="36"/>
                    <a:pt x="71" y="36"/>
                    <a:pt x="71" y="35"/>
                  </a:cubicBezTo>
                  <a:cubicBezTo>
                    <a:pt x="71" y="34"/>
                    <a:pt x="70" y="33"/>
                    <a:pt x="69" y="33"/>
                  </a:cubicBezTo>
                  <a:close/>
                  <a:moveTo>
                    <a:pt x="13" y="20"/>
                  </a:moveTo>
                  <a:cubicBezTo>
                    <a:pt x="7" y="17"/>
                    <a:pt x="7" y="17"/>
                    <a:pt x="7" y="17"/>
                  </a:cubicBezTo>
                  <a:cubicBezTo>
                    <a:pt x="6" y="16"/>
                    <a:pt x="5" y="17"/>
                    <a:pt x="5" y="17"/>
                  </a:cubicBezTo>
                  <a:cubicBezTo>
                    <a:pt x="5" y="18"/>
                    <a:pt x="5" y="19"/>
                    <a:pt x="6" y="19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3" y="23"/>
                  </a:cubicBezTo>
                  <a:cubicBezTo>
                    <a:pt x="13" y="23"/>
                    <a:pt x="14" y="23"/>
                    <a:pt x="14" y="22"/>
                  </a:cubicBezTo>
                  <a:cubicBezTo>
                    <a:pt x="14" y="22"/>
                    <a:pt x="14" y="21"/>
                    <a:pt x="13" y="20"/>
                  </a:cubicBezTo>
                  <a:close/>
                  <a:moveTo>
                    <a:pt x="55" y="35"/>
                  </a:moveTo>
                  <a:cubicBezTo>
                    <a:pt x="55" y="41"/>
                    <a:pt x="53" y="46"/>
                    <a:pt x="49" y="49"/>
                  </a:cubicBezTo>
                  <a:cubicBezTo>
                    <a:pt x="46" y="53"/>
                    <a:pt x="45" y="56"/>
                    <a:pt x="45" y="58"/>
                  </a:cubicBezTo>
                  <a:cubicBezTo>
                    <a:pt x="45" y="58"/>
                    <a:pt x="46" y="59"/>
                    <a:pt x="46" y="59"/>
                  </a:cubicBezTo>
                  <a:cubicBezTo>
                    <a:pt x="46" y="60"/>
                    <a:pt x="45" y="61"/>
                    <a:pt x="45" y="61"/>
                  </a:cubicBezTo>
                  <a:cubicBezTo>
                    <a:pt x="45" y="62"/>
                    <a:pt x="46" y="62"/>
                    <a:pt x="46" y="63"/>
                  </a:cubicBezTo>
                  <a:cubicBezTo>
                    <a:pt x="46" y="64"/>
                    <a:pt x="45" y="64"/>
                    <a:pt x="45" y="65"/>
                  </a:cubicBezTo>
                  <a:cubicBezTo>
                    <a:pt x="45" y="65"/>
                    <a:pt x="46" y="66"/>
                    <a:pt x="46" y="66"/>
                  </a:cubicBezTo>
                  <a:cubicBezTo>
                    <a:pt x="46" y="67"/>
                    <a:pt x="45" y="68"/>
                    <a:pt x="45" y="68"/>
                  </a:cubicBezTo>
                  <a:cubicBezTo>
                    <a:pt x="45" y="69"/>
                    <a:pt x="46" y="69"/>
                    <a:pt x="46" y="70"/>
                  </a:cubicBezTo>
                  <a:cubicBezTo>
                    <a:pt x="46" y="71"/>
                    <a:pt x="44" y="72"/>
                    <a:pt x="42" y="73"/>
                  </a:cubicBezTo>
                  <a:cubicBezTo>
                    <a:pt x="42" y="73"/>
                    <a:pt x="43" y="73"/>
                    <a:pt x="43" y="73"/>
                  </a:cubicBezTo>
                  <a:cubicBezTo>
                    <a:pt x="43" y="75"/>
                    <a:pt x="41" y="76"/>
                    <a:pt x="38" y="76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30" y="76"/>
                    <a:pt x="28" y="75"/>
                    <a:pt x="28" y="73"/>
                  </a:cubicBezTo>
                  <a:cubicBezTo>
                    <a:pt x="28" y="73"/>
                    <a:pt x="29" y="73"/>
                    <a:pt x="29" y="73"/>
                  </a:cubicBezTo>
                  <a:cubicBezTo>
                    <a:pt x="27" y="72"/>
                    <a:pt x="25" y="71"/>
                    <a:pt x="25" y="70"/>
                  </a:cubicBezTo>
                  <a:cubicBezTo>
                    <a:pt x="25" y="69"/>
                    <a:pt x="26" y="69"/>
                    <a:pt x="26" y="68"/>
                  </a:cubicBezTo>
                  <a:cubicBezTo>
                    <a:pt x="26" y="68"/>
                    <a:pt x="25" y="67"/>
                    <a:pt x="25" y="66"/>
                  </a:cubicBezTo>
                  <a:cubicBezTo>
                    <a:pt x="25" y="66"/>
                    <a:pt x="26" y="65"/>
                    <a:pt x="26" y="65"/>
                  </a:cubicBezTo>
                  <a:cubicBezTo>
                    <a:pt x="26" y="64"/>
                    <a:pt x="25" y="64"/>
                    <a:pt x="25" y="63"/>
                  </a:cubicBezTo>
                  <a:cubicBezTo>
                    <a:pt x="25" y="62"/>
                    <a:pt x="26" y="62"/>
                    <a:pt x="26" y="61"/>
                  </a:cubicBezTo>
                  <a:cubicBezTo>
                    <a:pt x="26" y="61"/>
                    <a:pt x="25" y="60"/>
                    <a:pt x="25" y="59"/>
                  </a:cubicBezTo>
                  <a:cubicBezTo>
                    <a:pt x="25" y="59"/>
                    <a:pt x="26" y="58"/>
                    <a:pt x="26" y="58"/>
                  </a:cubicBezTo>
                  <a:cubicBezTo>
                    <a:pt x="26" y="56"/>
                    <a:pt x="25" y="53"/>
                    <a:pt x="22" y="49"/>
                  </a:cubicBezTo>
                  <a:cubicBezTo>
                    <a:pt x="18" y="46"/>
                    <a:pt x="16" y="41"/>
                    <a:pt x="16" y="35"/>
                  </a:cubicBezTo>
                  <a:cubicBezTo>
                    <a:pt x="16" y="24"/>
                    <a:pt x="25" y="16"/>
                    <a:pt x="35" y="16"/>
                  </a:cubicBezTo>
                  <a:cubicBezTo>
                    <a:pt x="46" y="16"/>
                    <a:pt x="55" y="24"/>
                    <a:pt x="55" y="35"/>
                  </a:cubicBezTo>
                  <a:close/>
                  <a:moveTo>
                    <a:pt x="41" y="73"/>
                  </a:moveTo>
                  <a:cubicBezTo>
                    <a:pt x="40" y="73"/>
                    <a:pt x="40" y="73"/>
                    <a:pt x="38" y="73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31" y="73"/>
                    <a:pt x="30" y="73"/>
                    <a:pt x="30" y="73"/>
                  </a:cubicBezTo>
                  <a:cubicBezTo>
                    <a:pt x="30" y="74"/>
                    <a:pt x="31" y="74"/>
                    <a:pt x="33" y="74"/>
                  </a:cubicBezTo>
                  <a:cubicBezTo>
                    <a:pt x="38" y="74"/>
                    <a:pt x="38" y="74"/>
                    <a:pt x="38" y="74"/>
                  </a:cubicBezTo>
                  <a:cubicBezTo>
                    <a:pt x="40" y="74"/>
                    <a:pt x="40" y="74"/>
                    <a:pt x="41" y="73"/>
                  </a:cubicBezTo>
                  <a:close/>
                  <a:moveTo>
                    <a:pt x="44" y="70"/>
                  </a:moveTo>
                  <a:cubicBezTo>
                    <a:pt x="44" y="70"/>
                    <a:pt x="43" y="69"/>
                    <a:pt x="41" y="69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8" y="69"/>
                    <a:pt x="27" y="70"/>
                    <a:pt x="27" y="70"/>
                  </a:cubicBezTo>
                  <a:cubicBezTo>
                    <a:pt x="27" y="70"/>
                    <a:pt x="28" y="71"/>
                    <a:pt x="30" y="71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8" y="71"/>
                    <a:pt x="38" y="71"/>
                    <a:pt x="38" y="71"/>
                  </a:cubicBezTo>
                  <a:cubicBezTo>
                    <a:pt x="41" y="71"/>
                    <a:pt x="41" y="71"/>
                    <a:pt x="41" y="71"/>
                  </a:cubicBezTo>
                  <a:cubicBezTo>
                    <a:pt x="43" y="71"/>
                    <a:pt x="44" y="70"/>
                    <a:pt x="44" y="70"/>
                  </a:cubicBezTo>
                  <a:close/>
                  <a:moveTo>
                    <a:pt x="44" y="66"/>
                  </a:moveTo>
                  <a:cubicBezTo>
                    <a:pt x="44" y="66"/>
                    <a:pt x="43" y="66"/>
                    <a:pt x="41" y="66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28" y="66"/>
                    <a:pt x="27" y="66"/>
                    <a:pt x="27" y="66"/>
                  </a:cubicBezTo>
                  <a:cubicBezTo>
                    <a:pt x="27" y="67"/>
                    <a:pt x="28" y="67"/>
                    <a:pt x="30" y="67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43" y="67"/>
                    <a:pt x="44" y="67"/>
                    <a:pt x="44" y="66"/>
                  </a:cubicBezTo>
                  <a:close/>
                  <a:moveTo>
                    <a:pt x="44" y="63"/>
                  </a:moveTo>
                  <a:cubicBezTo>
                    <a:pt x="44" y="63"/>
                    <a:pt x="43" y="62"/>
                    <a:pt x="41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28" y="62"/>
                    <a:pt x="27" y="63"/>
                    <a:pt x="27" y="63"/>
                  </a:cubicBezTo>
                  <a:cubicBezTo>
                    <a:pt x="27" y="63"/>
                    <a:pt x="28" y="64"/>
                    <a:pt x="30" y="64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43" y="64"/>
                    <a:pt x="44" y="63"/>
                    <a:pt x="44" y="63"/>
                  </a:cubicBezTo>
                  <a:close/>
                  <a:moveTo>
                    <a:pt x="44" y="59"/>
                  </a:moveTo>
                  <a:cubicBezTo>
                    <a:pt x="44" y="59"/>
                    <a:pt x="43" y="59"/>
                    <a:pt x="43" y="59"/>
                  </a:cubicBezTo>
                  <a:cubicBezTo>
                    <a:pt x="43" y="59"/>
                    <a:pt x="43" y="59"/>
                    <a:pt x="43" y="59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60"/>
                    <a:pt x="28" y="60"/>
                    <a:pt x="30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3" y="60"/>
                    <a:pt x="44" y="60"/>
                    <a:pt x="44" y="59"/>
                  </a:cubicBezTo>
                  <a:close/>
                  <a:moveTo>
                    <a:pt x="52" y="35"/>
                  </a:moveTo>
                  <a:cubicBezTo>
                    <a:pt x="52" y="26"/>
                    <a:pt x="45" y="19"/>
                    <a:pt x="35" y="19"/>
                  </a:cubicBezTo>
                  <a:cubicBezTo>
                    <a:pt x="26" y="19"/>
                    <a:pt x="19" y="26"/>
                    <a:pt x="19" y="35"/>
                  </a:cubicBezTo>
                  <a:cubicBezTo>
                    <a:pt x="19" y="40"/>
                    <a:pt x="21" y="44"/>
                    <a:pt x="24" y="47"/>
                  </a:cubicBezTo>
                  <a:cubicBezTo>
                    <a:pt x="27" y="50"/>
                    <a:pt x="28" y="53"/>
                    <a:pt x="29" y="56"/>
                  </a:cubicBezTo>
                  <a:cubicBezTo>
                    <a:pt x="31" y="56"/>
                    <a:pt x="31" y="56"/>
                    <a:pt x="31" y="56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8"/>
                    <a:pt x="29" y="38"/>
                    <a:pt x="29" y="38"/>
                  </a:cubicBezTo>
                  <a:cubicBezTo>
                    <a:pt x="30" y="38"/>
                    <a:pt x="30" y="38"/>
                    <a:pt x="30" y="39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8"/>
                    <a:pt x="41" y="38"/>
                    <a:pt x="42" y="38"/>
                  </a:cubicBezTo>
                  <a:cubicBezTo>
                    <a:pt x="42" y="38"/>
                    <a:pt x="43" y="38"/>
                    <a:pt x="43" y="39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3" y="53"/>
                    <a:pt x="44" y="50"/>
                    <a:pt x="47" y="47"/>
                  </a:cubicBezTo>
                  <a:cubicBezTo>
                    <a:pt x="50" y="44"/>
                    <a:pt x="52" y="40"/>
                    <a:pt x="52" y="35"/>
                  </a:cubicBezTo>
                  <a:close/>
                  <a:moveTo>
                    <a:pt x="65" y="50"/>
                  </a:moveTo>
                  <a:cubicBezTo>
                    <a:pt x="59" y="47"/>
                    <a:pt x="59" y="47"/>
                    <a:pt x="59" y="47"/>
                  </a:cubicBezTo>
                  <a:cubicBezTo>
                    <a:pt x="58" y="47"/>
                    <a:pt x="58" y="47"/>
                    <a:pt x="57" y="47"/>
                  </a:cubicBezTo>
                  <a:cubicBezTo>
                    <a:pt x="57" y="48"/>
                    <a:pt x="57" y="49"/>
                    <a:pt x="58" y="50"/>
                  </a:cubicBezTo>
                  <a:cubicBezTo>
                    <a:pt x="64" y="53"/>
                    <a:pt x="64" y="53"/>
                    <a:pt x="64" y="53"/>
                  </a:cubicBezTo>
                  <a:cubicBezTo>
                    <a:pt x="64" y="53"/>
                    <a:pt x="64" y="53"/>
                    <a:pt x="65" y="53"/>
                  </a:cubicBezTo>
                  <a:cubicBezTo>
                    <a:pt x="65" y="53"/>
                    <a:pt x="66" y="53"/>
                    <a:pt x="66" y="53"/>
                  </a:cubicBezTo>
                  <a:cubicBezTo>
                    <a:pt x="66" y="52"/>
                    <a:pt x="66" y="51"/>
                    <a:pt x="65" y="50"/>
                  </a:cubicBezTo>
                  <a:close/>
                  <a:moveTo>
                    <a:pt x="23" y="57"/>
                  </a:moveTo>
                  <a:cubicBezTo>
                    <a:pt x="22" y="56"/>
                    <a:pt x="21" y="56"/>
                    <a:pt x="21" y="57"/>
                  </a:cubicBezTo>
                  <a:cubicBezTo>
                    <a:pt x="17" y="63"/>
                    <a:pt x="17" y="63"/>
                    <a:pt x="17" y="63"/>
                  </a:cubicBezTo>
                  <a:cubicBezTo>
                    <a:pt x="17" y="64"/>
                    <a:pt x="17" y="65"/>
                    <a:pt x="18" y="65"/>
                  </a:cubicBezTo>
                  <a:cubicBezTo>
                    <a:pt x="18" y="66"/>
                    <a:pt x="18" y="66"/>
                    <a:pt x="19" y="66"/>
                  </a:cubicBezTo>
                  <a:cubicBezTo>
                    <a:pt x="19" y="66"/>
                    <a:pt x="20" y="65"/>
                    <a:pt x="20" y="65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4" y="58"/>
                    <a:pt x="24" y="57"/>
                    <a:pt x="23" y="57"/>
                  </a:cubicBezTo>
                  <a:close/>
                  <a:moveTo>
                    <a:pt x="50" y="57"/>
                  </a:moveTo>
                  <a:cubicBezTo>
                    <a:pt x="50" y="56"/>
                    <a:pt x="49" y="56"/>
                    <a:pt x="48" y="57"/>
                  </a:cubicBezTo>
                  <a:cubicBezTo>
                    <a:pt x="47" y="57"/>
                    <a:pt x="47" y="58"/>
                    <a:pt x="47" y="59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5"/>
                    <a:pt x="52" y="66"/>
                    <a:pt x="52" y="66"/>
                  </a:cubicBezTo>
                  <a:cubicBezTo>
                    <a:pt x="53" y="66"/>
                    <a:pt x="53" y="66"/>
                    <a:pt x="53" y="65"/>
                  </a:cubicBezTo>
                  <a:cubicBezTo>
                    <a:pt x="54" y="65"/>
                    <a:pt x="54" y="64"/>
                    <a:pt x="54" y="63"/>
                  </a:cubicBezTo>
                  <a:lnTo>
                    <a:pt x="50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120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E784A45-E170-953C-65B8-3AC5F45ED8E5}"/>
              </a:ext>
            </a:extLst>
          </p:cNvPr>
          <p:cNvGrpSpPr/>
          <p:nvPr/>
        </p:nvGrpSpPr>
        <p:grpSpPr>
          <a:xfrm>
            <a:off x="5587515" y="3592005"/>
            <a:ext cx="1578236" cy="1476613"/>
            <a:chOff x="5587515" y="3592005"/>
            <a:chExt cx="1578236" cy="1476613"/>
          </a:xfrm>
        </p:grpSpPr>
        <p:grpSp>
          <p:nvGrpSpPr>
            <p:cNvPr id="8" name="组合 7"/>
            <p:cNvGrpSpPr/>
            <p:nvPr/>
          </p:nvGrpSpPr>
          <p:grpSpPr>
            <a:xfrm>
              <a:off x="5587515" y="3592005"/>
              <a:ext cx="1578236" cy="1476613"/>
              <a:chOff x="4865078" y="3881379"/>
              <a:chExt cx="1855189" cy="1851369"/>
            </a:xfrm>
            <a:solidFill>
              <a:schemeClr val="accent1"/>
            </a:solidFill>
          </p:grpSpPr>
          <p:sp>
            <p:nvSpPr>
              <p:cNvPr id="9" name="Freeform 5"/>
              <p:cNvSpPr>
                <a:spLocks noEditPoints="1"/>
              </p:cNvSpPr>
              <p:nvPr/>
            </p:nvSpPr>
            <p:spPr bwMode="auto">
              <a:xfrm>
                <a:off x="4865078" y="3881379"/>
                <a:ext cx="1855189" cy="1851369"/>
              </a:xfrm>
              <a:custGeom>
                <a:avLst/>
                <a:gdLst>
                  <a:gd name="T0" fmla="*/ 1041 w 1041"/>
                  <a:gd name="T1" fmla="*/ 520 h 1039"/>
                  <a:gd name="T2" fmla="*/ 980 w 1041"/>
                  <a:gd name="T3" fmla="*/ 445 h 1039"/>
                  <a:gd name="T4" fmla="*/ 1018 w 1041"/>
                  <a:gd name="T5" fmla="*/ 368 h 1039"/>
                  <a:gd name="T6" fmla="*/ 938 w 1041"/>
                  <a:gd name="T7" fmla="*/ 313 h 1039"/>
                  <a:gd name="T8" fmla="*/ 950 w 1041"/>
                  <a:gd name="T9" fmla="*/ 227 h 1039"/>
                  <a:gd name="T10" fmla="*/ 858 w 1041"/>
                  <a:gd name="T11" fmla="*/ 199 h 1039"/>
                  <a:gd name="T12" fmla="*/ 844 w 1041"/>
                  <a:gd name="T13" fmla="*/ 113 h 1039"/>
                  <a:gd name="T14" fmla="*/ 748 w 1041"/>
                  <a:gd name="T15" fmla="*/ 113 h 1039"/>
                  <a:gd name="T16" fmla="*/ 709 w 1041"/>
                  <a:gd name="T17" fmla="*/ 35 h 1039"/>
                  <a:gd name="T18" fmla="*/ 616 w 1041"/>
                  <a:gd name="T19" fmla="*/ 64 h 1039"/>
                  <a:gd name="T20" fmla="*/ 556 w 1041"/>
                  <a:gd name="T21" fmla="*/ 1 h 1039"/>
                  <a:gd name="T22" fmla="*/ 484 w 1041"/>
                  <a:gd name="T23" fmla="*/ 1 h 1039"/>
                  <a:gd name="T24" fmla="*/ 424 w 1041"/>
                  <a:gd name="T25" fmla="*/ 64 h 1039"/>
                  <a:gd name="T26" fmla="*/ 332 w 1041"/>
                  <a:gd name="T27" fmla="*/ 35 h 1039"/>
                  <a:gd name="T28" fmla="*/ 293 w 1041"/>
                  <a:gd name="T29" fmla="*/ 113 h 1039"/>
                  <a:gd name="T30" fmla="*/ 196 w 1041"/>
                  <a:gd name="T31" fmla="*/ 113 h 1039"/>
                  <a:gd name="T32" fmla="*/ 182 w 1041"/>
                  <a:gd name="T33" fmla="*/ 199 h 1039"/>
                  <a:gd name="T34" fmla="*/ 90 w 1041"/>
                  <a:gd name="T35" fmla="*/ 227 h 1039"/>
                  <a:gd name="T36" fmla="*/ 102 w 1041"/>
                  <a:gd name="T37" fmla="*/ 313 h 1039"/>
                  <a:gd name="T38" fmla="*/ 22 w 1041"/>
                  <a:gd name="T39" fmla="*/ 368 h 1039"/>
                  <a:gd name="T40" fmla="*/ 60 w 1041"/>
                  <a:gd name="T41" fmla="*/ 445 h 1039"/>
                  <a:gd name="T42" fmla="*/ 0 w 1041"/>
                  <a:gd name="T43" fmla="*/ 520 h 1039"/>
                  <a:gd name="T44" fmla="*/ 54 w 1041"/>
                  <a:gd name="T45" fmla="*/ 534 h 1039"/>
                  <a:gd name="T46" fmla="*/ 7 w 1041"/>
                  <a:gd name="T47" fmla="*/ 604 h 1039"/>
                  <a:gd name="T48" fmla="*/ 79 w 1041"/>
                  <a:gd name="T49" fmla="*/ 671 h 1039"/>
                  <a:gd name="T50" fmla="*/ 54 w 1041"/>
                  <a:gd name="T51" fmla="*/ 751 h 1039"/>
                  <a:gd name="T52" fmla="*/ 143 w 1041"/>
                  <a:gd name="T53" fmla="*/ 794 h 1039"/>
                  <a:gd name="T54" fmla="*/ 142 w 1041"/>
                  <a:gd name="T55" fmla="*/ 878 h 1039"/>
                  <a:gd name="T56" fmla="*/ 240 w 1041"/>
                  <a:gd name="T57" fmla="*/ 893 h 1039"/>
                  <a:gd name="T58" fmla="*/ 263 w 1041"/>
                  <a:gd name="T59" fmla="*/ 973 h 1039"/>
                  <a:gd name="T60" fmla="*/ 361 w 1041"/>
                  <a:gd name="T61" fmla="*/ 959 h 1039"/>
                  <a:gd name="T62" fmla="*/ 407 w 1041"/>
                  <a:gd name="T63" fmla="*/ 1028 h 1039"/>
                  <a:gd name="T64" fmla="*/ 496 w 1041"/>
                  <a:gd name="T65" fmla="*/ 986 h 1039"/>
                  <a:gd name="T66" fmla="*/ 544 w 1041"/>
                  <a:gd name="T67" fmla="*/ 986 h 1039"/>
                  <a:gd name="T68" fmla="*/ 633 w 1041"/>
                  <a:gd name="T69" fmla="*/ 1028 h 1039"/>
                  <a:gd name="T70" fmla="*/ 679 w 1041"/>
                  <a:gd name="T71" fmla="*/ 959 h 1039"/>
                  <a:gd name="T72" fmla="*/ 777 w 1041"/>
                  <a:gd name="T73" fmla="*/ 973 h 1039"/>
                  <a:gd name="T74" fmla="*/ 801 w 1041"/>
                  <a:gd name="T75" fmla="*/ 893 h 1039"/>
                  <a:gd name="T76" fmla="*/ 898 w 1041"/>
                  <a:gd name="T77" fmla="*/ 878 h 1039"/>
                  <a:gd name="T78" fmla="*/ 898 w 1041"/>
                  <a:gd name="T79" fmla="*/ 794 h 1039"/>
                  <a:gd name="T80" fmla="*/ 986 w 1041"/>
                  <a:gd name="T81" fmla="*/ 751 h 1039"/>
                  <a:gd name="T82" fmla="*/ 962 w 1041"/>
                  <a:gd name="T83" fmla="*/ 671 h 1039"/>
                  <a:gd name="T84" fmla="*/ 1034 w 1041"/>
                  <a:gd name="T85" fmla="*/ 604 h 1039"/>
                  <a:gd name="T86" fmla="*/ 986 w 1041"/>
                  <a:gd name="T87" fmla="*/ 534 h 1039"/>
                  <a:gd name="T88" fmla="*/ 520 w 1041"/>
                  <a:gd name="T89" fmla="*/ 905 h 1039"/>
                  <a:gd name="T90" fmla="*/ 520 w 1041"/>
                  <a:gd name="T91" fmla="*/ 134 h 1039"/>
                  <a:gd name="T92" fmla="*/ 520 w 1041"/>
                  <a:gd name="T93" fmla="*/ 905 h 10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41" h="1039">
                    <a:moveTo>
                      <a:pt x="1041" y="522"/>
                    </a:moveTo>
                    <a:cubicBezTo>
                      <a:pt x="1041" y="521"/>
                      <a:pt x="1041" y="521"/>
                      <a:pt x="1041" y="520"/>
                    </a:cubicBezTo>
                    <a:cubicBezTo>
                      <a:pt x="1041" y="496"/>
                      <a:pt x="1039" y="473"/>
                      <a:pt x="1036" y="449"/>
                    </a:cubicBezTo>
                    <a:cubicBezTo>
                      <a:pt x="980" y="445"/>
                      <a:pt x="980" y="445"/>
                      <a:pt x="980" y="445"/>
                    </a:cubicBezTo>
                    <a:cubicBezTo>
                      <a:pt x="978" y="429"/>
                      <a:pt x="974" y="412"/>
                      <a:pt x="970" y="396"/>
                    </a:cubicBezTo>
                    <a:cubicBezTo>
                      <a:pt x="1018" y="368"/>
                      <a:pt x="1018" y="368"/>
                      <a:pt x="1018" y="368"/>
                    </a:cubicBezTo>
                    <a:cubicBezTo>
                      <a:pt x="1011" y="345"/>
                      <a:pt x="1002" y="322"/>
                      <a:pt x="992" y="301"/>
                    </a:cubicBezTo>
                    <a:cubicBezTo>
                      <a:pt x="938" y="313"/>
                      <a:pt x="938" y="313"/>
                      <a:pt x="938" y="313"/>
                    </a:cubicBezTo>
                    <a:cubicBezTo>
                      <a:pt x="930" y="298"/>
                      <a:pt x="922" y="282"/>
                      <a:pt x="912" y="268"/>
                    </a:cubicBezTo>
                    <a:cubicBezTo>
                      <a:pt x="950" y="227"/>
                      <a:pt x="950" y="227"/>
                      <a:pt x="950" y="227"/>
                    </a:cubicBezTo>
                    <a:cubicBezTo>
                      <a:pt x="937" y="208"/>
                      <a:pt x="922" y="189"/>
                      <a:pt x="906" y="171"/>
                    </a:cubicBezTo>
                    <a:cubicBezTo>
                      <a:pt x="858" y="199"/>
                      <a:pt x="858" y="199"/>
                      <a:pt x="858" y="199"/>
                    </a:cubicBezTo>
                    <a:cubicBezTo>
                      <a:pt x="846" y="186"/>
                      <a:pt x="833" y="174"/>
                      <a:pt x="820" y="163"/>
                    </a:cubicBezTo>
                    <a:cubicBezTo>
                      <a:pt x="844" y="113"/>
                      <a:pt x="844" y="113"/>
                      <a:pt x="844" y="113"/>
                    </a:cubicBezTo>
                    <a:cubicBezTo>
                      <a:pt x="825" y="98"/>
                      <a:pt x="806" y="84"/>
                      <a:pt x="785" y="72"/>
                    </a:cubicBezTo>
                    <a:cubicBezTo>
                      <a:pt x="748" y="113"/>
                      <a:pt x="748" y="113"/>
                      <a:pt x="748" y="113"/>
                    </a:cubicBezTo>
                    <a:cubicBezTo>
                      <a:pt x="732" y="104"/>
                      <a:pt x="716" y="97"/>
                      <a:pt x="700" y="90"/>
                    </a:cubicBezTo>
                    <a:cubicBezTo>
                      <a:pt x="709" y="35"/>
                      <a:pt x="709" y="35"/>
                      <a:pt x="709" y="35"/>
                    </a:cubicBezTo>
                    <a:cubicBezTo>
                      <a:pt x="687" y="26"/>
                      <a:pt x="664" y="19"/>
                      <a:pt x="640" y="14"/>
                    </a:cubicBezTo>
                    <a:cubicBezTo>
                      <a:pt x="616" y="64"/>
                      <a:pt x="616" y="64"/>
                      <a:pt x="616" y="64"/>
                    </a:cubicBezTo>
                    <a:cubicBezTo>
                      <a:pt x="599" y="60"/>
                      <a:pt x="582" y="58"/>
                      <a:pt x="564" y="56"/>
                    </a:cubicBezTo>
                    <a:cubicBezTo>
                      <a:pt x="556" y="1"/>
                      <a:pt x="556" y="1"/>
                      <a:pt x="556" y="1"/>
                    </a:cubicBezTo>
                    <a:cubicBezTo>
                      <a:pt x="544" y="0"/>
                      <a:pt x="532" y="0"/>
                      <a:pt x="520" y="0"/>
                    </a:cubicBezTo>
                    <a:cubicBezTo>
                      <a:pt x="508" y="0"/>
                      <a:pt x="496" y="0"/>
                      <a:pt x="484" y="1"/>
                    </a:cubicBezTo>
                    <a:cubicBezTo>
                      <a:pt x="476" y="56"/>
                      <a:pt x="476" y="56"/>
                      <a:pt x="476" y="56"/>
                    </a:cubicBezTo>
                    <a:cubicBezTo>
                      <a:pt x="459" y="58"/>
                      <a:pt x="441" y="60"/>
                      <a:pt x="424" y="64"/>
                    </a:cubicBezTo>
                    <a:cubicBezTo>
                      <a:pt x="400" y="14"/>
                      <a:pt x="400" y="14"/>
                      <a:pt x="400" y="14"/>
                    </a:cubicBezTo>
                    <a:cubicBezTo>
                      <a:pt x="377" y="19"/>
                      <a:pt x="354" y="26"/>
                      <a:pt x="332" y="35"/>
                    </a:cubicBezTo>
                    <a:cubicBezTo>
                      <a:pt x="340" y="90"/>
                      <a:pt x="340" y="90"/>
                      <a:pt x="340" y="90"/>
                    </a:cubicBezTo>
                    <a:cubicBezTo>
                      <a:pt x="324" y="97"/>
                      <a:pt x="308" y="104"/>
                      <a:pt x="293" y="113"/>
                    </a:cubicBezTo>
                    <a:cubicBezTo>
                      <a:pt x="255" y="72"/>
                      <a:pt x="255" y="72"/>
                      <a:pt x="255" y="72"/>
                    </a:cubicBezTo>
                    <a:cubicBezTo>
                      <a:pt x="235" y="84"/>
                      <a:pt x="215" y="98"/>
                      <a:pt x="196" y="113"/>
                    </a:cubicBezTo>
                    <a:cubicBezTo>
                      <a:pt x="220" y="163"/>
                      <a:pt x="220" y="163"/>
                      <a:pt x="220" y="163"/>
                    </a:cubicBezTo>
                    <a:cubicBezTo>
                      <a:pt x="207" y="174"/>
                      <a:pt x="194" y="186"/>
                      <a:pt x="182" y="199"/>
                    </a:cubicBezTo>
                    <a:cubicBezTo>
                      <a:pt x="134" y="171"/>
                      <a:pt x="134" y="171"/>
                      <a:pt x="134" y="171"/>
                    </a:cubicBezTo>
                    <a:cubicBezTo>
                      <a:pt x="118" y="189"/>
                      <a:pt x="103" y="208"/>
                      <a:pt x="90" y="227"/>
                    </a:cubicBezTo>
                    <a:cubicBezTo>
                      <a:pt x="128" y="268"/>
                      <a:pt x="128" y="268"/>
                      <a:pt x="128" y="268"/>
                    </a:cubicBezTo>
                    <a:cubicBezTo>
                      <a:pt x="119" y="282"/>
                      <a:pt x="110" y="298"/>
                      <a:pt x="102" y="313"/>
                    </a:cubicBezTo>
                    <a:cubicBezTo>
                      <a:pt x="48" y="301"/>
                      <a:pt x="48" y="301"/>
                      <a:pt x="48" y="301"/>
                    </a:cubicBezTo>
                    <a:cubicBezTo>
                      <a:pt x="38" y="322"/>
                      <a:pt x="29" y="345"/>
                      <a:pt x="22" y="368"/>
                    </a:cubicBezTo>
                    <a:cubicBezTo>
                      <a:pt x="71" y="396"/>
                      <a:pt x="71" y="396"/>
                      <a:pt x="71" y="396"/>
                    </a:cubicBezTo>
                    <a:cubicBezTo>
                      <a:pt x="66" y="412"/>
                      <a:pt x="63" y="429"/>
                      <a:pt x="60" y="445"/>
                    </a:cubicBezTo>
                    <a:cubicBezTo>
                      <a:pt x="5" y="449"/>
                      <a:pt x="5" y="449"/>
                      <a:pt x="5" y="449"/>
                    </a:cubicBezTo>
                    <a:cubicBezTo>
                      <a:pt x="1" y="473"/>
                      <a:pt x="0" y="496"/>
                      <a:pt x="0" y="520"/>
                    </a:cubicBezTo>
                    <a:cubicBezTo>
                      <a:pt x="0" y="521"/>
                      <a:pt x="0" y="521"/>
                      <a:pt x="0" y="522"/>
                    </a:cubicBezTo>
                    <a:cubicBezTo>
                      <a:pt x="54" y="534"/>
                      <a:pt x="54" y="534"/>
                      <a:pt x="54" y="534"/>
                    </a:cubicBezTo>
                    <a:cubicBezTo>
                      <a:pt x="55" y="551"/>
                      <a:pt x="56" y="568"/>
                      <a:pt x="58" y="584"/>
                    </a:cubicBezTo>
                    <a:cubicBezTo>
                      <a:pt x="7" y="604"/>
                      <a:pt x="7" y="604"/>
                      <a:pt x="7" y="604"/>
                    </a:cubicBezTo>
                    <a:cubicBezTo>
                      <a:pt x="10" y="629"/>
                      <a:pt x="16" y="652"/>
                      <a:pt x="23" y="675"/>
                    </a:cubicBezTo>
                    <a:cubicBezTo>
                      <a:pt x="79" y="671"/>
                      <a:pt x="79" y="671"/>
                      <a:pt x="79" y="671"/>
                    </a:cubicBezTo>
                    <a:cubicBezTo>
                      <a:pt x="84" y="687"/>
                      <a:pt x="90" y="702"/>
                      <a:pt x="97" y="717"/>
                    </a:cubicBezTo>
                    <a:cubicBezTo>
                      <a:pt x="54" y="751"/>
                      <a:pt x="54" y="751"/>
                      <a:pt x="54" y="751"/>
                    </a:cubicBezTo>
                    <a:cubicBezTo>
                      <a:pt x="65" y="773"/>
                      <a:pt x="77" y="795"/>
                      <a:pt x="91" y="815"/>
                    </a:cubicBezTo>
                    <a:cubicBezTo>
                      <a:pt x="143" y="794"/>
                      <a:pt x="143" y="794"/>
                      <a:pt x="143" y="794"/>
                    </a:cubicBezTo>
                    <a:cubicBezTo>
                      <a:pt x="152" y="807"/>
                      <a:pt x="163" y="820"/>
                      <a:pt x="173" y="832"/>
                    </a:cubicBezTo>
                    <a:cubicBezTo>
                      <a:pt x="142" y="878"/>
                      <a:pt x="142" y="878"/>
                      <a:pt x="142" y="878"/>
                    </a:cubicBezTo>
                    <a:cubicBezTo>
                      <a:pt x="159" y="896"/>
                      <a:pt x="177" y="912"/>
                      <a:pt x="196" y="928"/>
                    </a:cubicBezTo>
                    <a:cubicBezTo>
                      <a:pt x="240" y="893"/>
                      <a:pt x="240" y="893"/>
                      <a:pt x="240" y="893"/>
                    </a:cubicBezTo>
                    <a:cubicBezTo>
                      <a:pt x="253" y="902"/>
                      <a:pt x="266" y="912"/>
                      <a:pt x="280" y="920"/>
                    </a:cubicBezTo>
                    <a:cubicBezTo>
                      <a:pt x="263" y="973"/>
                      <a:pt x="263" y="973"/>
                      <a:pt x="263" y="973"/>
                    </a:cubicBezTo>
                    <a:cubicBezTo>
                      <a:pt x="285" y="985"/>
                      <a:pt x="307" y="996"/>
                      <a:pt x="330" y="1005"/>
                    </a:cubicBezTo>
                    <a:cubicBezTo>
                      <a:pt x="361" y="959"/>
                      <a:pt x="361" y="959"/>
                      <a:pt x="361" y="959"/>
                    </a:cubicBezTo>
                    <a:cubicBezTo>
                      <a:pt x="376" y="964"/>
                      <a:pt x="391" y="969"/>
                      <a:pt x="407" y="973"/>
                    </a:cubicBezTo>
                    <a:cubicBezTo>
                      <a:pt x="407" y="1028"/>
                      <a:pt x="407" y="1028"/>
                      <a:pt x="407" y="1028"/>
                    </a:cubicBezTo>
                    <a:cubicBezTo>
                      <a:pt x="431" y="1033"/>
                      <a:pt x="455" y="1037"/>
                      <a:pt x="480" y="1039"/>
                    </a:cubicBezTo>
                    <a:cubicBezTo>
                      <a:pt x="496" y="986"/>
                      <a:pt x="496" y="986"/>
                      <a:pt x="496" y="986"/>
                    </a:cubicBezTo>
                    <a:cubicBezTo>
                      <a:pt x="504" y="986"/>
                      <a:pt x="512" y="987"/>
                      <a:pt x="520" y="987"/>
                    </a:cubicBezTo>
                    <a:cubicBezTo>
                      <a:pt x="528" y="987"/>
                      <a:pt x="536" y="986"/>
                      <a:pt x="544" y="986"/>
                    </a:cubicBezTo>
                    <a:cubicBezTo>
                      <a:pt x="560" y="1039"/>
                      <a:pt x="560" y="1039"/>
                      <a:pt x="560" y="1039"/>
                    </a:cubicBezTo>
                    <a:cubicBezTo>
                      <a:pt x="585" y="1037"/>
                      <a:pt x="610" y="1033"/>
                      <a:pt x="633" y="1028"/>
                    </a:cubicBezTo>
                    <a:cubicBezTo>
                      <a:pt x="633" y="973"/>
                      <a:pt x="633" y="973"/>
                      <a:pt x="633" y="973"/>
                    </a:cubicBezTo>
                    <a:cubicBezTo>
                      <a:pt x="649" y="969"/>
                      <a:pt x="664" y="964"/>
                      <a:pt x="679" y="959"/>
                    </a:cubicBezTo>
                    <a:cubicBezTo>
                      <a:pt x="710" y="1005"/>
                      <a:pt x="710" y="1005"/>
                      <a:pt x="710" y="1005"/>
                    </a:cubicBezTo>
                    <a:cubicBezTo>
                      <a:pt x="733" y="996"/>
                      <a:pt x="756" y="985"/>
                      <a:pt x="777" y="973"/>
                    </a:cubicBezTo>
                    <a:cubicBezTo>
                      <a:pt x="761" y="920"/>
                      <a:pt x="761" y="920"/>
                      <a:pt x="761" y="920"/>
                    </a:cubicBezTo>
                    <a:cubicBezTo>
                      <a:pt x="774" y="912"/>
                      <a:pt x="788" y="902"/>
                      <a:pt x="801" y="893"/>
                    </a:cubicBezTo>
                    <a:cubicBezTo>
                      <a:pt x="844" y="928"/>
                      <a:pt x="844" y="928"/>
                      <a:pt x="844" y="928"/>
                    </a:cubicBezTo>
                    <a:cubicBezTo>
                      <a:pt x="863" y="912"/>
                      <a:pt x="881" y="896"/>
                      <a:pt x="898" y="878"/>
                    </a:cubicBezTo>
                    <a:cubicBezTo>
                      <a:pt x="867" y="832"/>
                      <a:pt x="867" y="832"/>
                      <a:pt x="867" y="832"/>
                    </a:cubicBezTo>
                    <a:cubicBezTo>
                      <a:pt x="878" y="820"/>
                      <a:pt x="888" y="807"/>
                      <a:pt x="898" y="794"/>
                    </a:cubicBezTo>
                    <a:cubicBezTo>
                      <a:pt x="949" y="815"/>
                      <a:pt x="949" y="815"/>
                      <a:pt x="949" y="815"/>
                    </a:cubicBezTo>
                    <a:cubicBezTo>
                      <a:pt x="963" y="795"/>
                      <a:pt x="976" y="773"/>
                      <a:pt x="986" y="751"/>
                    </a:cubicBezTo>
                    <a:cubicBezTo>
                      <a:pt x="943" y="717"/>
                      <a:pt x="943" y="717"/>
                      <a:pt x="943" y="717"/>
                    </a:cubicBezTo>
                    <a:cubicBezTo>
                      <a:pt x="950" y="702"/>
                      <a:pt x="956" y="687"/>
                      <a:pt x="962" y="671"/>
                    </a:cubicBezTo>
                    <a:cubicBezTo>
                      <a:pt x="1017" y="675"/>
                      <a:pt x="1017" y="675"/>
                      <a:pt x="1017" y="675"/>
                    </a:cubicBezTo>
                    <a:cubicBezTo>
                      <a:pt x="1024" y="652"/>
                      <a:pt x="1030" y="629"/>
                      <a:pt x="1034" y="604"/>
                    </a:cubicBezTo>
                    <a:cubicBezTo>
                      <a:pt x="982" y="584"/>
                      <a:pt x="982" y="584"/>
                      <a:pt x="982" y="584"/>
                    </a:cubicBezTo>
                    <a:cubicBezTo>
                      <a:pt x="984" y="568"/>
                      <a:pt x="986" y="551"/>
                      <a:pt x="986" y="534"/>
                    </a:cubicBezTo>
                    <a:lnTo>
                      <a:pt x="1041" y="522"/>
                    </a:lnTo>
                    <a:close/>
                    <a:moveTo>
                      <a:pt x="520" y="905"/>
                    </a:moveTo>
                    <a:cubicBezTo>
                      <a:pt x="307" y="905"/>
                      <a:pt x="134" y="732"/>
                      <a:pt x="134" y="519"/>
                    </a:cubicBezTo>
                    <a:cubicBezTo>
                      <a:pt x="134" y="306"/>
                      <a:pt x="307" y="134"/>
                      <a:pt x="520" y="134"/>
                    </a:cubicBezTo>
                    <a:cubicBezTo>
                      <a:pt x="733" y="134"/>
                      <a:pt x="906" y="306"/>
                      <a:pt x="906" y="519"/>
                    </a:cubicBezTo>
                    <a:cubicBezTo>
                      <a:pt x="906" y="732"/>
                      <a:pt x="733" y="905"/>
                      <a:pt x="520" y="90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38100" dist="25400" dir="2700000" algn="tl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120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2" name="Oval 6"/>
              <p:cNvSpPr>
                <a:spLocks noChangeArrowheads="1"/>
              </p:cNvSpPr>
              <p:nvPr/>
            </p:nvSpPr>
            <p:spPr bwMode="auto">
              <a:xfrm>
                <a:off x="5206891" y="4221984"/>
                <a:ext cx="1171565" cy="1170157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120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sp>
          <p:nvSpPr>
            <p:cNvPr id="30" name="Freeform 96"/>
            <p:cNvSpPr>
              <a:spLocks noEditPoints="1"/>
            </p:cNvSpPr>
            <p:nvPr/>
          </p:nvSpPr>
          <p:spPr bwMode="auto">
            <a:xfrm>
              <a:off x="6156783" y="4101147"/>
              <a:ext cx="439701" cy="458327"/>
            </a:xfrm>
            <a:custGeom>
              <a:avLst/>
              <a:gdLst>
                <a:gd name="T0" fmla="*/ 46 w 68"/>
                <a:gd name="T1" fmla="*/ 26 h 73"/>
                <a:gd name="T2" fmla="*/ 63 w 68"/>
                <a:gd name="T3" fmla="*/ 29 h 73"/>
                <a:gd name="T4" fmla="*/ 65 w 68"/>
                <a:gd name="T5" fmla="*/ 34 h 73"/>
                <a:gd name="T6" fmla="*/ 34 w 68"/>
                <a:gd name="T7" fmla="*/ 36 h 73"/>
                <a:gd name="T8" fmla="*/ 35 w 68"/>
                <a:gd name="T9" fmla="*/ 36 h 73"/>
                <a:gd name="T10" fmla="*/ 35 w 68"/>
                <a:gd name="T11" fmla="*/ 36 h 73"/>
                <a:gd name="T12" fmla="*/ 38 w 68"/>
                <a:gd name="T13" fmla="*/ 35 h 73"/>
                <a:gd name="T14" fmla="*/ 63 w 68"/>
                <a:gd name="T15" fmla="*/ 9 h 73"/>
                <a:gd name="T16" fmla="*/ 63 w 68"/>
                <a:gd name="T17" fmla="*/ 2 h 73"/>
                <a:gd name="T18" fmla="*/ 32 w 68"/>
                <a:gd name="T19" fmla="*/ 27 h 73"/>
                <a:gd name="T20" fmla="*/ 12 w 68"/>
                <a:gd name="T21" fmla="*/ 2 h 73"/>
                <a:gd name="T22" fmla="*/ 3 w 68"/>
                <a:gd name="T23" fmla="*/ 5 h 73"/>
                <a:gd name="T24" fmla="*/ 30 w 68"/>
                <a:gd name="T25" fmla="*/ 35 h 73"/>
                <a:gd name="T26" fmla="*/ 30 w 68"/>
                <a:gd name="T27" fmla="*/ 35 h 73"/>
                <a:gd name="T28" fmla="*/ 33 w 68"/>
                <a:gd name="T29" fmla="*/ 36 h 73"/>
                <a:gd name="T30" fmla="*/ 3 w 68"/>
                <a:gd name="T31" fmla="*/ 34 h 73"/>
                <a:gd name="T32" fmla="*/ 5 w 68"/>
                <a:gd name="T33" fmla="*/ 29 h 73"/>
                <a:gd name="T34" fmla="*/ 22 w 68"/>
                <a:gd name="T35" fmla="*/ 26 h 73"/>
                <a:gd name="T36" fmla="*/ 0 w 68"/>
                <a:gd name="T37" fmla="*/ 32 h 73"/>
                <a:gd name="T38" fmla="*/ 4 w 68"/>
                <a:gd name="T39" fmla="*/ 39 h 73"/>
                <a:gd name="T40" fmla="*/ 8 w 68"/>
                <a:gd name="T41" fmla="*/ 73 h 73"/>
                <a:gd name="T42" fmla="*/ 61 w 68"/>
                <a:gd name="T43" fmla="*/ 72 h 73"/>
                <a:gd name="T44" fmla="*/ 68 w 68"/>
                <a:gd name="T45" fmla="*/ 34 h 73"/>
                <a:gd name="T46" fmla="*/ 63 w 68"/>
                <a:gd name="T47" fmla="*/ 26 h 73"/>
                <a:gd name="T48" fmla="*/ 36 w 68"/>
                <a:gd name="T49" fmla="*/ 35 h 73"/>
                <a:gd name="T50" fmla="*/ 29 w 68"/>
                <a:gd name="T51" fmla="*/ 32 h 73"/>
                <a:gd name="T52" fmla="*/ 29 w 68"/>
                <a:gd name="T53" fmla="*/ 32 h 73"/>
                <a:gd name="T54" fmla="*/ 29 w 68"/>
                <a:gd name="T55" fmla="*/ 30 h 73"/>
                <a:gd name="T56" fmla="*/ 6 w 68"/>
                <a:gd name="T57" fmla="*/ 5 h 73"/>
                <a:gd name="T58" fmla="*/ 8 w 68"/>
                <a:gd name="T59" fmla="*/ 3 h 73"/>
                <a:gd name="T60" fmla="*/ 32 w 68"/>
                <a:gd name="T61" fmla="*/ 27 h 73"/>
                <a:gd name="T62" fmla="*/ 29 w 68"/>
                <a:gd name="T63" fmla="*/ 30 h 73"/>
                <a:gd name="T64" fmla="*/ 33 w 68"/>
                <a:gd name="T65" fmla="*/ 30 h 73"/>
                <a:gd name="T66" fmla="*/ 60 w 68"/>
                <a:gd name="T67" fmla="*/ 3 h 73"/>
                <a:gd name="T68" fmla="*/ 62 w 68"/>
                <a:gd name="T69" fmla="*/ 5 h 73"/>
                <a:gd name="T70" fmla="*/ 36 w 68"/>
                <a:gd name="T71" fmla="*/ 32 h 73"/>
                <a:gd name="T72" fmla="*/ 32 w 68"/>
                <a:gd name="T73" fmla="*/ 33 h 73"/>
                <a:gd name="T74" fmla="*/ 58 w 68"/>
                <a:gd name="T75" fmla="*/ 70 h 73"/>
                <a:gd name="T76" fmla="*/ 7 w 68"/>
                <a:gd name="T77" fmla="*/ 39 h 73"/>
                <a:gd name="T78" fmla="*/ 58 w 68"/>
                <a:gd name="T79" fmla="*/ 70 h 73"/>
                <a:gd name="T80" fmla="*/ 32 w 68"/>
                <a:gd name="T81" fmla="*/ 31 h 73"/>
                <a:gd name="T82" fmla="*/ 36 w 68"/>
                <a:gd name="T83" fmla="*/ 31 h 73"/>
                <a:gd name="T84" fmla="*/ 17 w 68"/>
                <a:gd name="T85" fmla="*/ 66 h 73"/>
                <a:gd name="T86" fmla="*/ 18 w 68"/>
                <a:gd name="T87" fmla="*/ 40 h 73"/>
                <a:gd name="T88" fmla="*/ 19 w 68"/>
                <a:gd name="T89" fmla="*/ 66 h 73"/>
                <a:gd name="T90" fmla="*/ 17 w 68"/>
                <a:gd name="T91" fmla="*/ 66 h 73"/>
                <a:gd name="T92" fmla="*/ 25 w 68"/>
                <a:gd name="T93" fmla="*/ 41 h 73"/>
                <a:gd name="T94" fmla="*/ 27 w 68"/>
                <a:gd name="T95" fmla="*/ 41 h 73"/>
                <a:gd name="T96" fmla="*/ 26 w 68"/>
                <a:gd name="T97" fmla="*/ 67 h 73"/>
                <a:gd name="T98" fmla="*/ 34 w 68"/>
                <a:gd name="T99" fmla="*/ 66 h 73"/>
                <a:gd name="T100" fmla="*/ 35 w 68"/>
                <a:gd name="T101" fmla="*/ 40 h 73"/>
                <a:gd name="T102" fmla="*/ 36 w 68"/>
                <a:gd name="T103" fmla="*/ 66 h 73"/>
                <a:gd name="T104" fmla="*/ 34 w 68"/>
                <a:gd name="T105" fmla="*/ 66 h 73"/>
                <a:gd name="T106" fmla="*/ 42 w 68"/>
                <a:gd name="T107" fmla="*/ 41 h 73"/>
                <a:gd name="T108" fmla="*/ 44 w 68"/>
                <a:gd name="T109" fmla="*/ 41 h 73"/>
                <a:gd name="T110" fmla="*/ 43 w 68"/>
                <a:gd name="T111" fmla="*/ 67 h 73"/>
                <a:gd name="T112" fmla="*/ 50 w 68"/>
                <a:gd name="T113" fmla="*/ 66 h 73"/>
                <a:gd name="T114" fmla="*/ 51 w 68"/>
                <a:gd name="T115" fmla="*/ 40 h 73"/>
                <a:gd name="T116" fmla="*/ 52 w 68"/>
                <a:gd name="T117" fmla="*/ 66 h 73"/>
                <a:gd name="T118" fmla="*/ 50 w 68"/>
                <a:gd name="T119" fmla="*/ 6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8" h="73">
                  <a:moveTo>
                    <a:pt x="63" y="26"/>
                  </a:moveTo>
                  <a:cubicBezTo>
                    <a:pt x="46" y="26"/>
                    <a:pt x="46" y="26"/>
                    <a:pt x="46" y="26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4" y="29"/>
                    <a:pt x="65" y="30"/>
                    <a:pt x="65" y="32"/>
                  </a:cubicBezTo>
                  <a:cubicBezTo>
                    <a:pt x="65" y="34"/>
                    <a:pt x="65" y="34"/>
                    <a:pt x="65" y="34"/>
                  </a:cubicBezTo>
                  <a:cubicBezTo>
                    <a:pt x="65" y="35"/>
                    <a:pt x="64" y="36"/>
                    <a:pt x="63" y="36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5" y="36"/>
                    <a:pt x="34" y="36"/>
                    <a:pt x="34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6" y="36"/>
                    <a:pt x="37" y="36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4" y="8"/>
                    <a:pt x="65" y="7"/>
                    <a:pt x="65" y="5"/>
                  </a:cubicBezTo>
                  <a:cubicBezTo>
                    <a:pt x="65" y="4"/>
                    <a:pt x="64" y="3"/>
                    <a:pt x="63" y="2"/>
                  </a:cubicBezTo>
                  <a:cubicBezTo>
                    <a:pt x="62" y="0"/>
                    <a:pt x="58" y="0"/>
                    <a:pt x="56" y="2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0" y="0"/>
                    <a:pt x="6" y="0"/>
                    <a:pt x="4" y="2"/>
                  </a:cubicBezTo>
                  <a:cubicBezTo>
                    <a:pt x="3" y="3"/>
                    <a:pt x="3" y="4"/>
                    <a:pt x="3" y="5"/>
                  </a:cubicBezTo>
                  <a:cubicBezTo>
                    <a:pt x="3" y="7"/>
                    <a:pt x="4" y="8"/>
                    <a:pt x="5" y="9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1" y="36"/>
                    <a:pt x="32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4" y="36"/>
                    <a:pt x="3" y="35"/>
                    <a:pt x="3" y="34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0"/>
                    <a:pt x="4" y="29"/>
                    <a:pt x="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2" y="26"/>
                    <a:pt x="0" y="28"/>
                    <a:pt x="0" y="3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6"/>
                    <a:pt x="1" y="38"/>
                    <a:pt x="4" y="39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7" y="73"/>
                    <a:pt x="8" y="73"/>
                    <a:pt x="8" y="73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60" y="73"/>
                    <a:pt x="61" y="73"/>
                    <a:pt x="61" y="72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6" y="38"/>
                    <a:pt x="68" y="36"/>
                    <a:pt x="68" y="34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8" y="28"/>
                    <a:pt x="66" y="26"/>
                    <a:pt x="63" y="26"/>
                  </a:cubicBezTo>
                  <a:close/>
                  <a:moveTo>
                    <a:pt x="36" y="36"/>
                  </a:moveTo>
                  <a:cubicBezTo>
                    <a:pt x="36" y="36"/>
                    <a:pt x="36" y="36"/>
                    <a:pt x="36" y="35"/>
                  </a:cubicBezTo>
                  <a:cubicBezTo>
                    <a:pt x="36" y="36"/>
                    <a:pt x="36" y="36"/>
                    <a:pt x="36" y="36"/>
                  </a:cubicBezTo>
                  <a:close/>
                  <a:moveTo>
                    <a:pt x="29" y="32"/>
                  </a:moveTo>
                  <a:cubicBezTo>
                    <a:pt x="29" y="32"/>
                    <a:pt x="29" y="33"/>
                    <a:pt x="29" y="33"/>
                  </a:cubicBezTo>
                  <a:cubicBezTo>
                    <a:pt x="29" y="33"/>
                    <a:pt x="29" y="32"/>
                    <a:pt x="29" y="32"/>
                  </a:cubicBezTo>
                  <a:close/>
                  <a:moveTo>
                    <a:pt x="29" y="30"/>
                  </a:moveTo>
                  <a:cubicBezTo>
                    <a:pt x="29" y="30"/>
                    <a:pt x="29" y="30"/>
                    <a:pt x="29" y="30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7"/>
                    <a:pt x="6" y="6"/>
                    <a:pt x="6" y="5"/>
                  </a:cubicBezTo>
                  <a:cubicBezTo>
                    <a:pt x="6" y="5"/>
                    <a:pt x="6" y="4"/>
                    <a:pt x="6" y="4"/>
                  </a:cubicBezTo>
                  <a:cubicBezTo>
                    <a:pt x="7" y="4"/>
                    <a:pt x="7" y="3"/>
                    <a:pt x="8" y="3"/>
                  </a:cubicBezTo>
                  <a:cubicBezTo>
                    <a:pt x="8" y="3"/>
                    <a:pt x="9" y="4"/>
                    <a:pt x="10" y="4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0" y="28"/>
                    <a:pt x="30" y="29"/>
                    <a:pt x="29" y="30"/>
                  </a:cubicBezTo>
                  <a:close/>
                  <a:moveTo>
                    <a:pt x="32" y="32"/>
                  </a:moveTo>
                  <a:cubicBezTo>
                    <a:pt x="32" y="31"/>
                    <a:pt x="32" y="30"/>
                    <a:pt x="33" y="30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0" y="3"/>
                    <a:pt x="61" y="4"/>
                    <a:pt x="61" y="4"/>
                  </a:cubicBezTo>
                  <a:cubicBezTo>
                    <a:pt x="62" y="4"/>
                    <a:pt x="62" y="5"/>
                    <a:pt x="62" y="5"/>
                  </a:cubicBezTo>
                  <a:cubicBezTo>
                    <a:pt x="62" y="6"/>
                    <a:pt x="61" y="7"/>
                    <a:pt x="61" y="7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5" y="33"/>
                    <a:pt x="34" y="33"/>
                    <a:pt x="34" y="33"/>
                  </a:cubicBezTo>
                  <a:cubicBezTo>
                    <a:pt x="33" y="33"/>
                    <a:pt x="33" y="33"/>
                    <a:pt x="32" y="33"/>
                  </a:cubicBezTo>
                  <a:cubicBezTo>
                    <a:pt x="32" y="32"/>
                    <a:pt x="32" y="32"/>
                    <a:pt x="32" y="32"/>
                  </a:cubicBezTo>
                  <a:close/>
                  <a:moveTo>
                    <a:pt x="58" y="70"/>
                  </a:moveTo>
                  <a:cubicBezTo>
                    <a:pt x="10" y="70"/>
                    <a:pt x="10" y="70"/>
                    <a:pt x="10" y="70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61" y="39"/>
                    <a:pt x="61" y="39"/>
                    <a:pt x="61" y="39"/>
                  </a:cubicBezTo>
                  <a:lnTo>
                    <a:pt x="58" y="70"/>
                  </a:lnTo>
                  <a:close/>
                  <a:moveTo>
                    <a:pt x="34" y="33"/>
                  </a:move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3" y="30"/>
                    <a:pt x="34" y="30"/>
                  </a:cubicBezTo>
                  <a:cubicBezTo>
                    <a:pt x="35" y="30"/>
                    <a:pt x="36" y="31"/>
                    <a:pt x="36" y="31"/>
                  </a:cubicBezTo>
                  <a:cubicBezTo>
                    <a:pt x="36" y="32"/>
                    <a:pt x="35" y="33"/>
                    <a:pt x="34" y="33"/>
                  </a:cubicBezTo>
                  <a:close/>
                  <a:moveTo>
                    <a:pt x="17" y="66"/>
                  </a:moveTo>
                  <a:cubicBezTo>
                    <a:pt x="17" y="41"/>
                    <a:pt x="17" y="41"/>
                    <a:pt x="17" y="41"/>
                  </a:cubicBezTo>
                  <a:cubicBezTo>
                    <a:pt x="17" y="41"/>
                    <a:pt x="17" y="40"/>
                    <a:pt x="18" y="40"/>
                  </a:cubicBezTo>
                  <a:cubicBezTo>
                    <a:pt x="19" y="40"/>
                    <a:pt x="19" y="41"/>
                    <a:pt x="19" y="41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66"/>
                    <a:pt x="19" y="67"/>
                    <a:pt x="18" y="67"/>
                  </a:cubicBezTo>
                  <a:cubicBezTo>
                    <a:pt x="17" y="67"/>
                    <a:pt x="17" y="66"/>
                    <a:pt x="17" y="66"/>
                  </a:cubicBezTo>
                  <a:close/>
                  <a:moveTo>
                    <a:pt x="25" y="66"/>
                  </a:move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6" y="40"/>
                    <a:pt x="26" y="40"/>
                  </a:cubicBezTo>
                  <a:cubicBezTo>
                    <a:pt x="27" y="40"/>
                    <a:pt x="27" y="41"/>
                    <a:pt x="27" y="41"/>
                  </a:cubicBezTo>
                  <a:cubicBezTo>
                    <a:pt x="27" y="66"/>
                    <a:pt x="27" y="66"/>
                    <a:pt x="27" y="66"/>
                  </a:cubicBezTo>
                  <a:cubicBezTo>
                    <a:pt x="27" y="66"/>
                    <a:pt x="27" y="67"/>
                    <a:pt x="26" y="67"/>
                  </a:cubicBezTo>
                  <a:cubicBezTo>
                    <a:pt x="26" y="67"/>
                    <a:pt x="25" y="66"/>
                    <a:pt x="25" y="66"/>
                  </a:cubicBezTo>
                  <a:close/>
                  <a:moveTo>
                    <a:pt x="34" y="66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0"/>
                    <a:pt x="35" y="40"/>
                  </a:cubicBezTo>
                  <a:cubicBezTo>
                    <a:pt x="35" y="40"/>
                    <a:pt x="36" y="41"/>
                    <a:pt x="36" y="41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6"/>
                    <a:pt x="35" y="67"/>
                    <a:pt x="35" y="67"/>
                  </a:cubicBezTo>
                  <a:cubicBezTo>
                    <a:pt x="34" y="67"/>
                    <a:pt x="34" y="66"/>
                    <a:pt x="34" y="66"/>
                  </a:cubicBezTo>
                  <a:close/>
                  <a:moveTo>
                    <a:pt x="42" y="66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2" y="41"/>
                    <a:pt x="42" y="40"/>
                    <a:pt x="43" y="40"/>
                  </a:cubicBezTo>
                  <a:cubicBezTo>
                    <a:pt x="43" y="40"/>
                    <a:pt x="44" y="41"/>
                    <a:pt x="44" y="41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6"/>
                    <a:pt x="43" y="67"/>
                    <a:pt x="43" y="67"/>
                  </a:cubicBezTo>
                  <a:cubicBezTo>
                    <a:pt x="42" y="67"/>
                    <a:pt x="42" y="66"/>
                    <a:pt x="42" y="66"/>
                  </a:cubicBezTo>
                  <a:close/>
                  <a:moveTo>
                    <a:pt x="50" y="66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50" y="41"/>
                    <a:pt x="50" y="40"/>
                    <a:pt x="51" y="40"/>
                  </a:cubicBezTo>
                  <a:cubicBezTo>
                    <a:pt x="52" y="40"/>
                    <a:pt x="52" y="41"/>
                    <a:pt x="52" y="41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52" y="66"/>
                    <a:pt x="52" y="67"/>
                    <a:pt x="51" y="67"/>
                  </a:cubicBezTo>
                  <a:cubicBezTo>
                    <a:pt x="50" y="67"/>
                    <a:pt x="50" y="66"/>
                    <a:pt x="50" y="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120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C8AFD17C-5B0D-295C-36DB-75ABB4CA140F}"/>
              </a:ext>
            </a:extLst>
          </p:cNvPr>
          <p:cNvGrpSpPr/>
          <p:nvPr/>
        </p:nvGrpSpPr>
        <p:grpSpPr>
          <a:xfrm>
            <a:off x="4783319" y="2624493"/>
            <a:ext cx="1242443" cy="1161792"/>
            <a:chOff x="4783319" y="2624493"/>
            <a:chExt cx="1242443" cy="1161792"/>
          </a:xfrm>
        </p:grpSpPr>
        <p:grpSp>
          <p:nvGrpSpPr>
            <p:cNvPr id="25" name="组合 24"/>
            <p:cNvGrpSpPr/>
            <p:nvPr/>
          </p:nvGrpSpPr>
          <p:grpSpPr>
            <a:xfrm>
              <a:off x="4783319" y="2624493"/>
              <a:ext cx="1242443" cy="1161792"/>
              <a:chOff x="3919758" y="2668323"/>
              <a:chExt cx="1460469" cy="1456647"/>
            </a:xfrm>
            <a:solidFill>
              <a:schemeClr val="accent1"/>
            </a:solidFill>
          </p:grpSpPr>
          <p:sp>
            <p:nvSpPr>
              <p:cNvPr id="26" name="Freeform 15"/>
              <p:cNvSpPr>
                <a:spLocks noEditPoints="1"/>
              </p:cNvSpPr>
              <p:nvPr/>
            </p:nvSpPr>
            <p:spPr bwMode="auto">
              <a:xfrm>
                <a:off x="3919758" y="2668323"/>
                <a:ext cx="1460469" cy="1456647"/>
              </a:xfrm>
              <a:custGeom>
                <a:avLst/>
                <a:gdLst>
                  <a:gd name="T0" fmla="*/ 819 w 819"/>
                  <a:gd name="T1" fmla="*/ 409 h 817"/>
                  <a:gd name="T2" fmla="*/ 754 w 819"/>
                  <a:gd name="T3" fmla="*/ 340 h 817"/>
                  <a:gd name="T4" fmla="*/ 791 w 819"/>
                  <a:gd name="T5" fmla="*/ 260 h 817"/>
                  <a:gd name="T6" fmla="*/ 705 w 819"/>
                  <a:gd name="T7" fmla="*/ 220 h 817"/>
                  <a:gd name="T8" fmla="*/ 710 w 819"/>
                  <a:gd name="T9" fmla="*/ 132 h 817"/>
                  <a:gd name="T10" fmla="*/ 616 w 819"/>
                  <a:gd name="T11" fmla="*/ 125 h 817"/>
                  <a:gd name="T12" fmla="*/ 588 w 819"/>
                  <a:gd name="T13" fmla="*/ 41 h 817"/>
                  <a:gd name="T14" fmla="*/ 498 w 819"/>
                  <a:gd name="T15" fmla="*/ 69 h 817"/>
                  <a:gd name="T16" fmla="*/ 440 w 819"/>
                  <a:gd name="T17" fmla="*/ 1 h 817"/>
                  <a:gd name="T18" fmla="*/ 378 w 819"/>
                  <a:gd name="T19" fmla="*/ 1 h 817"/>
                  <a:gd name="T20" fmla="*/ 320 w 819"/>
                  <a:gd name="T21" fmla="*/ 69 h 817"/>
                  <a:gd name="T22" fmla="*/ 231 w 819"/>
                  <a:gd name="T23" fmla="*/ 41 h 817"/>
                  <a:gd name="T24" fmla="*/ 202 w 819"/>
                  <a:gd name="T25" fmla="*/ 125 h 817"/>
                  <a:gd name="T26" fmla="*/ 109 w 819"/>
                  <a:gd name="T27" fmla="*/ 132 h 817"/>
                  <a:gd name="T28" fmla="*/ 113 w 819"/>
                  <a:gd name="T29" fmla="*/ 220 h 817"/>
                  <a:gd name="T30" fmla="*/ 28 w 819"/>
                  <a:gd name="T31" fmla="*/ 260 h 817"/>
                  <a:gd name="T32" fmla="*/ 65 w 819"/>
                  <a:gd name="T33" fmla="*/ 340 h 817"/>
                  <a:gd name="T34" fmla="*/ 0 w 819"/>
                  <a:gd name="T35" fmla="*/ 409 h 817"/>
                  <a:gd name="T36" fmla="*/ 63 w 819"/>
                  <a:gd name="T37" fmla="*/ 469 h 817"/>
                  <a:gd name="T38" fmla="*/ 27 w 819"/>
                  <a:gd name="T39" fmla="*/ 557 h 817"/>
                  <a:gd name="T40" fmla="*/ 107 w 819"/>
                  <a:gd name="T41" fmla="*/ 589 h 817"/>
                  <a:gd name="T42" fmla="*/ 106 w 819"/>
                  <a:gd name="T43" fmla="*/ 685 h 817"/>
                  <a:gd name="T44" fmla="*/ 191 w 819"/>
                  <a:gd name="T45" fmla="*/ 685 h 817"/>
                  <a:gd name="T46" fmla="*/ 225 w 819"/>
                  <a:gd name="T47" fmla="*/ 775 h 817"/>
                  <a:gd name="T48" fmla="*/ 303 w 819"/>
                  <a:gd name="T49" fmla="*/ 745 h 817"/>
                  <a:gd name="T50" fmla="*/ 368 w 819"/>
                  <a:gd name="T51" fmla="*/ 817 h 817"/>
                  <a:gd name="T52" fmla="*/ 409 w 819"/>
                  <a:gd name="T53" fmla="*/ 761 h 817"/>
                  <a:gd name="T54" fmla="*/ 451 w 819"/>
                  <a:gd name="T55" fmla="*/ 817 h 817"/>
                  <a:gd name="T56" fmla="*/ 515 w 819"/>
                  <a:gd name="T57" fmla="*/ 745 h 817"/>
                  <a:gd name="T58" fmla="*/ 594 w 819"/>
                  <a:gd name="T59" fmla="*/ 775 h 817"/>
                  <a:gd name="T60" fmla="*/ 628 w 819"/>
                  <a:gd name="T61" fmla="*/ 685 h 817"/>
                  <a:gd name="T62" fmla="*/ 713 w 819"/>
                  <a:gd name="T63" fmla="*/ 685 h 817"/>
                  <a:gd name="T64" fmla="*/ 712 w 819"/>
                  <a:gd name="T65" fmla="*/ 589 h 817"/>
                  <a:gd name="T66" fmla="*/ 792 w 819"/>
                  <a:gd name="T67" fmla="*/ 557 h 817"/>
                  <a:gd name="T68" fmla="*/ 756 w 819"/>
                  <a:gd name="T69" fmla="*/ 469 h 817"/>
                  <a:gd name="T70" fmla="*/ 409 w 819"/>
                  <a:gd name="T71" fmla="*/ 695 h 817"/>
                  <a:gd name="T72" fmla="*/ 409 w 819"/>
                  <a:gd name="T73" fmla="*/ 123 h 817"/>
                  <a:gd name="T74" fmla="*/ 409 w 819"/>
                  <a:gd name="T75" fmla="*/ 695 h 8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19" h="817">
                    <a:moveTo>
                      <a:pt x="761" y="425"/>
                    </a:moveTo>
                    <a:cubicBezTo>
                      <a:pt x="819" y="409"/>
                      <a:pt x="819" y="409"/>
                      <a:pt x="819" y="409"/>
                    </a:cubicBezTo>
                    <a:cubicBezTo>
                      <a:pt x="819" y="387"/>
                      <a:pt x="817" y="366"/>
                      <a:pt x="814" y="345"/>
                    </a:cubicBezTo>
                    <a:cubicBezTo>
                      <a:pt x="754" y="340"/>
                      <a:pt x="754" y="340"/>
                      <a:pt x="754" y="340"/>
                    </a:cubicBezTo>
                    <a:cubicBezTo>
                      <a:pt x="751" y="325"/>
                      <a:pt x="747" y="310"/>
                      <a:pt x="742" y="296"/>
                    </a:cubicBezTo>
                    <a:cubicBezTo>
                      <a:pt x="791" y="260"/>
                      <a:pt x="791" y="260"/>
                      <a:pt x="791" y="260"/>
                    </a:cubicBezTo>
                    <a:cubicBezTo>
                      <a:pt x="783" y="240"/>
                      <a:pt x="774" y="221"/>
                      <a:pt x="763" y="203"/>
                    </a:cubicBezTo>
                    <a:cubicBezTo>
                      <a:pt x="705" y="220"/>
                      <a:pt x="705" y="220"/>
                      <a:pt x="705" y="220"/>
                    </a:cubicBezTo>
                    <a:cubicBezTo>
                      <a:pt x="697" y="207"/>
                      <a:pt x="688" y="194"/>
                      <a:pt x="678" y="183"/>
                    </a:cubicBezTo>
                    <a:cubicBezTo>
                      <a:pt x="710" y="132"/>
                      <a:pt x="710" y="132"/>
                      <a:pt x="710" y="132"/>
                    </a:cubicBezTo>
                    <a:cubicBezTo>
                      <a:pt x="696" y="116"/>
                      <a:pt x="680" y="102"/>
                      <a:pt x="664" y="89"/>
                    </a:cubicBezTo>
                    <a:cubicBezTo>
                      <a:pt x="616" y="125"/>
                      <a:pt x="616" y="125"/>
                      <a:pt x="616" y="125"/>
                    </a:cubicBezTo>
                    <a:cubicBezTo>
                      <a:pt x="603" y="116"/>
                      <a:pt x="590" y="108"/>
                      <a:pt x="576" y="100"/>
                    </a:cubicBezTo>
                    <a:cubicBezTo>
                      <a:pt x="588" y="41"/>
                      <a:pt x="588" y="41"/>
                      <a:pt x="588" y="41"/>
                    </a:cubicBezTo>
                    <a:cubicBezTo>
                      <a:pt x="569" y="32"/>
                      <a:pt x="550" y="24"/>
                      <a:pt x="529" y="18"/>
                    </a:cubicBezTo>
                    <a:cubicBezTo>
                      <a:pt x="498" y="69"/>
                      <a:pt x="498" y="69"/>
                      <a:pt x="498" y="69"/>
                    </a:cubicBezTo>
                    <a:cubicBezTo>
                      <a:pt x="483" y="65"/>
                      <a:pt x="467" y="62"/>
                      <a:pt x="451" y="61"/>
                    </a:cubicBezTo>
                    <a:cubicBezTo>
                      <a:pt x="440" y="1"/>
                      <a:pt x="440" y="1"/>
                      <a:pt x="440" y="1"/>
                    </a:cubicBezTo>
                    <a:cubicBezTo>
                      <a:pt x="430" y="0"/>
                      <a:pt x="420" y="0"/>
                      <a:pt x="409" y="0"/>
                    </a:cubicBezTo>
                    <a:cubicBezTo>
                      <a:pt x="399" y="0"/>
                      <a:pt x="388" y="0"/>
                      <a:pt x="378" y="1"/>
                    </a:cubicBezTo>
                    <a:cubicBezTo>
                      <a:pt x="367" y="61"/>
                      <a:pt x="367" y="61"/>
                      <a:pt x="367" y="61"/>
                    </a:cubicBezTo>
                    <a:cubicBezTo>
                      <a:pt x="351" y="62"/>
                      <a:pt x="336" y="65"/>
                      <a:pt x="320" y="69"/>
                    </a:cubicBezTo>
                    <a:cubicBezTo>
                      <a:pt x="289" y="18"/>
                      <a:pt x="289" y="18"/>
                      <a:pt x="289" y="18"/>
                    </a:cubicBezTo>
                    <a:cubicBezTo>
                      <a:pt x="269" y="24"/>
                      <a:pt x="250" y="32"/>
                      <a:pt x="231" y="41"/>
                    </a:cubicBezTo>
                    <a:cubicBezTo>
                      <a:pt x="242" y="100"/>
                      <a:pt x="242" y="100"/>
                      <a:pt x="242" y="100"/>
                    </a:cubicBezTo>
                    <a:cubicBezTo>
                      <a:pt x="228" y="108"/>
                      <a:pt x="215" y="116"/>
                      <a:pt x="202" y="125"/>
                    </a:cubicBezTo>
                    <a:cubicBezTo>
                      <a:pt x="155" y="89"/>
                      <a:pt x="155" y="89"/>
                      <a:pt x="155" y="89"/>
                    </a:cubicBezTo>
                    <a:cubicBezTo>
                      <a:pt x="138" y="102"/>
                      <a:pt x="123" y="116"/>
                      <a:pt x="109" y="132"/>
                    </a:cubicBezTo>
                    <a:cubicBezTo>
                      <a:pt x="141" y="183"/>
                      <a:pt x="141" y="183"/>
                      <a:pt x="141" y="183"/>
                    </a:cubicBezTo>
                    <a:cubicBezTo>
                      <a:pt x="131" y="194"/>
                      <a:pt x="121" y="207"/>
                      <a:pt x="113" y="220"/>
                    </a:cubicBezTo>
                    <a:cubicBezTo>
                      <a:pt x="55" y="203"/>
                      <a:pt x="55" y="203"/>
                      <a:pt x="55" y="203"/>
                    </a:cubicBezTo>
                    <a:cubicBezTo>
                      <a:pt x="45" y="221"/>
                      <a:pt x="36" y="240"/>
                      <a:pt x="28" y="260"/>
                    </a:cubicBezTo>
                    <a:cubicBezTo>
                      <a:pt x="76" y="296"/>
                      <a:pt x="76" y="296"/>
                      <a:pt x="76" y="296"/>
                    </a:cubicBezTo>
                    <a:cubicBezTo>
                      <a:pt x="71" y="310"/>
                      <a:pt x="68" y="325"/>
                      <a:pt x="65" y="340"/>
                    </a:cubicBezTo>
                    <a:cubicBezTo>
                      <a:pt x="5" y="345"/>
                      <a:pt x="5" y="345"/>
                      <a:pt x="5" y="345"/>
                    </a:cubicBezTo>
                    <a:cubicBezTo>
                      <a:pt x="1" y="366"/>
                      <a:pt x="0" y="387"/>
                      <a:pt x="0" y="409"/>
                    </a:cubicBezTo>
                    <a:cubicBezTo>
                      <a:pt x="58" y="425"/>
                      <a:pt x="58" y="425"/>
                      <a:pt x="58" y="425"/>
                    </a:cubicBezTo>
                    <a:cubicBezTo>
                      <a:pt x="59" y="440"/>
                      <a:pt x="60" y="454"/>
                      <a:pt x="63" y="469"/>
                    </a:cubicBezTo>
                    <a:cubicBezTo>
                      <a:pt x="9" y="495"/>
                      <a:pt x="9" y="495"/>
                      <a:pt x="9" y="495"/>
                    </a:cubicBezTo>
                    <a:cubicBezTo>
                      <a:pt x="13" y="516"/>
                      <a:pt x="19" y="537"/>
                      <a:pt x="27" y="557"/>
                    </a:cubicBezTo>
                    <a:cubicBezTo>
                      <a:pt x="87" y="551"/>
                      <a:pt x="87" y="551"/>
                      <a:pt x="87" y="551"/>
                    </a:cubicBezTo>
                    <a:cubicBezTo>
                      <a:pt x="93" y="564"/>
                      <a:pt x="99" y="577"/>
                      <a:pt x="107" y="589"/>
                    </a:cubicBezTo>
                    <a:cubicBezTo>
                      <a:pt x="66" y="633"/>
                      <a:pt x="66" y="633"/>
                      <a:pt x="66" y="633"/>
                    </a:cubicBezTo>
                    <a:cubicBezTo>
                      <a:pt x="78" y="651"/>
                      <a:pt x="91" y="669"/>
                      <a:pt x="106" y="685"/>
                    </a:cubicBezTo>
                    <a:cubicBezTo>
                      <a:pt x="160" y="658"/>
                      <a:pt x="160" y="658"/>
                      <a:pt x="160" y="658"/>
                    </a:cubicBezTo>
                    <a:cubicBezTo>
                      <a:pt x="169" y="667"/>
                      <a:pt x="180" y="677"/>
                      <a:pt x="191" y="685"/>
                    </a:cubicBezTo>
                    <a:cubicBezTo>
                      <a:pt x="169" y="741"/>
                      <a:pt x="169" y="741"/>
                      <a:pt x="169" y="741"/>
                    </a:cubicBezTo>
                    <a:cubicBezTo>
                      <a:pt x="186" y="754"/>
                      <a:pt x="205" y="765"/>
                      <a:pt x="225" y="775"/>
                    </a:cubicBezTo>
                    <a:cubicBezTo>
                      <a:pt x="265" y="730"/>
                      <a:pt x="265" y="730"/>
                      <a:pt x="265" y="730"/>
                    </a:cubicBezTo>
                    <a:cubicBezTo>
                      <a:pt x="277" y="736"/>
                      <a:pt x="290" y="741"/>
                      <a:pt x="303" y="745"/>
                    </a:cubicBezTo>
                    <a:cubicBezTo>
                      <a:pt x="303" y="805"/>
                      <a:pt x="303" y="805"/>
                      <a:pt x="303" y="805"/>
                    </a:cubicBezTo>
                    <a:cubicBezTo>
                      <a:pt x="324" y="811"/>
                      <a:pt x="345" y="815"/>
                      <a:pt x="368" y="817"/>
                    </a:cubicBezTo>
                    <a:cubicBezTo>
                      <a:pt x="389" y="761"/>
                      <a:pt x="389" y="761"/>
                      <a:pt x="389" y="761"/>
                    </a:cubicBezTo>
                    <a:cubicBezTo>
                      <a:pt x="396" y="761"/>
                      <a:pt x="402" y="761"/>
                      <a:pt x="409" y="761"/>
                    </a:cubicBezTo>
                    <a:cubicBezTo>
                      <a:pt x="416" y="761"/>
                      <a:pt x="423" y="761"/>
                      <a:pt x="429" y="761"/>
                    </a:cubicBezTo>
                    <a:cubicBezTo>
                      <a:pt x="451" y="817"/>
                      <a:pt x="451" y="817"/>
                      <a:pt x="451" y="817"/>
                    </a:cubicBezTo>
                    <a:cubicBezTo>
                      <a:pt x="473" y="815"/>
                      <a:pt x="495" y="811"/>
                      <a:pt x="516" y="805"/>
                    </a:cubicBezTo>
                    <a:cubicBezTo>
                      <a:pt x="515" y="745"/>
                      <a:pt x="515" y="745"/>
                      <a:pt x="515" y="745"/>
                    </a:cubicBezTo>
                    <a:cubicBezTo>
                      <a:pt x="528" y="741"/>
                      <a:pt x="541" y="736"/>
                      <a:pt x="554" y="730"/>
                    </a:cubicBezTo>
                    <a:cubicBezTo>
                      <a:pt x="594" y="775"/>
                      <a:pt x="594" y="775"/>
                      <a:pt x="594" y="775"/>
                    </a:cubicBezTo>
                    <a:cubicBezTo>
                      <a:pt x="614" y="765"/>
                      <a:pt x="632" y="754"/>
                      <a:pt x="650" y="741"/>
                    </a:cubicBezTo>
                    <a:cubicBezTo>
                      <a:pt x="628" y="685"/>
                      <a:pt x="628" y="685"/>
                      <a:pt x="628" y="685"/>
                    </a:cubicBezTo>
                    <a:cubicBezTo>
                      <a:pt x="639" y="677"/>
                      <a:pt x="649" y="667"/>
                      <a:pt x="659" y="658"/>
                    </a:cubicBezTo>
                    <a:cubicBezTo>
                      <a:pt x="713" y="685"/>
                      <a:pt x="713" y="685"/>
                      <a:pt x="713" y="685"/>
                    </a:cubicBezTo>
                    <a:cubicBezTo>
                      <a:pt x="727" y="669"/>
                      <a:pt x="741" y="651"/>
                      <a:pt x="753" y="633"/>
                    </a:cubicBezTo>
                    <a:cubicBezTo>
                      <a:pt x="712" y="589"/>
                      <a:pt x="712" y="589"/>
                      <a:pt x="712" y="589"/>
                    </a:cubicBezTo>
                    <a:cubicBezTo>
                      <a:pt x="719" y="577"/>
                      <a:pt x="726" y="564"/>
                      <a:pt x="731" y="551"/>
                    </a:cubicBezTo>
                    <a:cubicBezTo>
                      <a:pt x="792" y="557"/>
                      <a:pt x="792" y="557"/>
                      <a:pt x="792" y="557"/>
                    </a:cubicBezTo>
                    <a:cubicBezTo>
                      <a:pt x="799" y="537"/>
                      <a:pt x="805" y="516"/>
                      <a:pt x="810" y="495"/>
                    </a:cubicBezTo>
                    <a:cubicBezTo>
                      <a:pt x="756" y="469"/>
                      <a:pt x="756" y="469"/>
                      <a:pt x="756" y="469"/>
                    </a:cubicBezTo>
                    <a:cubicBezTo>
                      <a:pt x="758" y="454"/>
                      <a:pt x="760" y="440"/>
                      <a:pt x="761" y="425"/>
                    </a:cubicBezTo>
                    <a:close/>
                    <a:moveTo>
                      <a:pt x="409" y="695"/>
                    </a:moveTo>
                    <a:cubicBezTo>
                      <a:pt x="251" y="695"/>
                      <a:pt x="123" y="567"/>
                      <a:pt x="123" y="409"/>
                    </a:cubicBezTo>
                    <a:cubicBezTo>
                      <a:pt x="123" y="251"/>
                      <a:pt x="251" y="123"/>
                      <a:pt x="409" y="123"/>
                    </a:cubicBezTo>
                    <a:cubicBezTo>
                      <a:pt x="567" y="123"/>
                      <a:pt x="695" y="251"/>
                      <a:pt x="695" y="409"/>
                    </a:cubicBezTo>
                    <a:cubicBezTo>
                      <a:pt x="695" y="567"/>
                      <a:pt x="567" y="695"/>
                      <a:pt x="409" y="69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38100" dist="25400" dir="2700000" algn="tl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12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7" name="Oval 16"/>
              <p:cNvSpPr>
                <a:spLocks noChangeArrowheads="1"/>
              </p:cNvSpPr>
              <p:nvPr/>
            </p:nvSpPr>
            <p:spPr bwMode="auto">
              <a:xfrm>
                <a:off x="4228660" y="2976049"/>
                <a:ext cx="842666" cy="84119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50000"/>
                  </a:lnSpc>
                </a:pPr>
                <a:endParaRPr lang="en-US" sz="12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sp>
          <p:nvSpPr>
            <p:cNvPr id="34" name="Freeform 263"/>
            <p:cNvSpPr>
              <a:spLocks noEditPoints="1"/>
            </p:cNvSpPr>
            <p:nvPr/>
          </p:nvSpPr>
          <p:spPr bwMode="auto">
            <a:xfrm>
              <a:off x="5192607" y="2997961"/>
              <a:ext cx="423864" cy="414857"/>
            </a:xfrm>
            <a:custGeom>
              <a:avLst/>
              <a:gdLst>
                <a:gd name="T0" fmla="*/ 3 w 77"/>
                <a:gd name="T1" fmla="*/ 30 h 77"/>
                <a:gd name="T2" fmla="*/ 30 w 77"/>
                <a:gd name="T3" fmla="*/ 5 h 77"/>
                <a:gd name="T4" fmla="*/ 7 w 77"/>
                <a:gd name="T5" fmla="*/ 31 h 77"/>
                <a:gd name="T6" fmla="*/ 71 w 77"/>
                <a:gd name="T7" fmla="*/ 31 h 77"/>
                <a:gd name="T8" fmla="*/ 74 w 77"/>
                <a:gd name="T9" fmla="*/ 30 h 77"/>
                <a:gd name="T10" fmla="*/ 47 w 77"/>
                <a:gd name="T11" fmla="*/ 5 h 77"/>
                <a:gd name="T12" fmla="*/ 71 w 77"/>
                <a:gd name="T13" fmla="*/ 31 h 77"/>
                <a:gd name="T14" fmla="*/ 72 w 77"/>
                <a:gd name="T15" fmla="*/ 43 h 77"/>
                <a:gd name="T16" fmla="*/ 61 w 77"/>
                <a:gd name="T17" fmla="*/ 40 h 77"/>
                <a:gd name="T18" fmla="*/ 55 w 77"/>
                <a:gd name="T19" fmla="*/ 61 h 77"/>
                <a:gd name="T20" fmla="*/ 40 w 77"/>
                <a:gd name="T21" fmla="*/ 68 h 77"/>
                <a:gd name="T22" fmla="*/ 39 w 77"/>
                <a:gd name="T23" fmla="*/ 77 h 77"/>
                <a:gd name="T24" fmla="*/ 38 w 77"/>
                <a:gd name="T25" fmla="*/ 68 h 77"/>
                <a:gd name="T26" fmla="*/ 22 w 77"/>
                <a:gd name="T27" fmla="*/ 61 h 77"/>
                <a:gd name="T28" fmla="*/ 16 w 77"/>
                <a:gd name="T29" fmla="*/ 40 h 77"/>
                <a:gd name="T30" fmla="*/ 5 w 77"/>
                <a:gd name="T31" fmla="*/ 43 h 77"/>
                <a:gd name="T32" fmla="*/ 5 w 77"/>
                <a:gd name="T33" fmla="*/ 34 h 77"/>
                <a:gd name="T34" fmla="*/ 16 w 77"/>
                <a:gd name="T35" fmla="*/ 38 h 77"/>
                <a:gd name="T36" fmla="*/ 22 w 77"/>
                <a:gd name="T37" fmla="*/ 16 h 77"/>
                <a:gd name="T38" fmla="*/ 38 w 77"/>
                <a:gd name="T39" fmla="*/ 9 h 77"/>
                <a:gd name="T40" fmla="*/ 39 w 77"/>
                <a:gd name="T41" fmla="*/ 0 h 77"/>
                <a:gd name="T42" fmla="*/ 40 w 77"/>
                <a:gd name="T43" fmla="*/ 9 h 77"/>
                <a:gd name="T44" fmla="*/ 55 w 77"/>
                <a:gd name="T45" fmla="*/ 16 h 77"/>
                <a:gd name="T46" fmla="*/ 61 w 77"/>
                <a:gd name="T47" fmla="*/ 38 h 77"/>
                <a:gd name="T48" fmla="*/ 72 w 77"/>
                <a:gd name="T49" fmla="*/ 34 h 77"/>
                <a:gd name="T50" fmla="*/ 39 w 77"/>
                <a:gd name="T51" fmla="*/ 8 h 77"/>
                <a:gd name="T52" fmla="*/ 39 w 77"/>
                <a:gd name="T53" fmla="*/ 2 h 77"/>
                <a:gd name="T54" fmla="*/ 39 w 77"/>
                <a:gd name="T55" fmla="*/ 8 h 77"/>
                <a:gd name="T56" fmla="*/ 5 w 77"/>
                <a:gd name="T57" fmla="*/ 36 h 77"/>
                <a:gd name="T58" fmla="*/ 5 w 77"/>
                <a:gd name="T59" fmla="*/ 41 h 77"/>
                <a:gd name="T60" fmla="*/ 39 w 77"/>
                <a:gd name="T61" fmla="*/ 70 h 77"/>
                <a:gd name="T62" fmla="*/ 39 w 77"/>
                <a:gd name="T63" fmla="*/ 75 h 77"/>
                <a:gd name="T64" fmla="*/ 39 w 77"/>
                <a:gd name="T65" fmla="*/ 70 h 77"/>
                <a:gd name="T66" fmla="*/ 52 w 77"/>
                <a:gd name="T67" fmla="*/ 47 h 77"/>
                <a:gd name="T68" fmla="*/ 42 w 77"/>
                <a:gd name="T69" fmla="*/ 39 h 77"/>
                <a:gd name="T70" fmla="*/ 46 w 77"/>
                <a:gd name="T71" fmla="*/ 33 h 77"/>
                <a:gd name="T72" fmla="*/ 45 w 77"/>
                <a:gd name="T73" fmla="*/ 30 h 77"/>
                <a:gd name="T74" fmla="*/ 32 w 77"/>
                <a:gd name="T75" fmla="*/ 30 h 77"/>
                <a:gd name="T76" fmla="*/ 31 w 77"/>
                <a:gd name="T77" fmla="*/ 33 h 77"/>
                <a:gd name="T78" fmla="*/ 35 w 77"/>
                <a:gd name="T79" fmla="*/ 39 h 77"/>
                <a:gd name="T80" fmla="*/ 25 w 77"/>
                <a:gd name="T81" fmla="*/ 47 h 77"/>
                <a:gd name="T82" fmla="*/ 55 w 77"/>
                <a:gd name="T83" fmla="*/ 54 h 77"/>
                <a:gd name="T84" fmla="*/ 72 w 77"/>
                <a:gd name="T85" fmla="*/ 36 h 77"/>
                <a:gd name="T86" fmla="*/ 72 w 77"/>
                <a:gd name="T87" fmla="*/ 41 h 77"/>
                <a:gd name="T88" fmla="*/ 71 w 77"/>
                <a:gd name="T89" fmla="*/ 47 h 77"/>
                <a:gd name="T90" fmla="*/ 47 w 77"/>
                <a:gd name="T91" fmla="*/ 73 h 77"/>
                <a:gd name="T92" fmla="*/ 74 w 77"/>
                <a:gd name="T93" fmla="*/ 47 h 77"/>
                <a:gd name="T94" fmla="*/ 71 w 77"/>
                <a:gd name="T95" fmla="*/ 47 h 77"/>
                <a:gd name="T96" fmla="*/ 5 w 77"/>
                <a:gd name="T97" fmla="*/ 47 h 77"/>
                <a:gd name="T98" fmla="*/ 30 w 77"/>
                <a:gd name="T99" fmla="*/ 74 h 77"/>
                <a:gd name="T100" fmla="*/ 30 w 77"/>
                <a:gd name="T101" fmla="*/ 7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7" h="77">
                  <a:moveTo>
                    <a:pt x="5" y="30"/>
                  </a:moveTo>
                  <a:cubicBezTo>
                    <a:pt x="4" y="30"/>
                    <a:pt x="4" y="30"/>
                    <a:pt x="3" y="30"/>
                  </a:cubicBezTo>
                  <a:cubicBezTo>
                    <a:pt x="7" y="17"/>
                    <a:pt x="17" y="7"/>
                    <a:pt x="30" y="4"/>
                  </a:cubicBezTo>
                  <a:cubicBezTo>
                    <a:pt x="30" y="4"/>
                    <a:pt x="30" y="4"/>
                    <a:pt x="30" y="5"/>
                  </a:cubicBezTo>
                  <a:cubicBezTo>
                    <a:pt x="30" y="5"/>
                    <a:pt x="30" y="6"/>
                    <a:pt x="30" y="7"/>
                  </a:cubicBezTo>
                  <a:cubicBezTo>
                    <a:pt x="19" y="10"/>
                    <a:pt x="9" y="19"/>
                    <a:pt x="7" y="31"/>
                  </a:cubicBezTo>
                  <a:cubicBezTo>
                    <a:pt x="6" y="30"/>
                    <a:pt x="5" y="30"/>
                    <a:pt x="5" y="30"/>
                  </a:cubicBezTo>
                  <a:close/>
                  <a:moveTo>
                    <a:pt x="71" y="31"/>
                  </a:moveTo>
                  <a:cubicBezTo>
                    <a:pt x="71" y="30"/>
                    <a:pt x="72" y="30"/>
                    <a:pt x="72" y="30"/>
                  </a:cubicBezTo>
                  <a:cubicBezTo>
                    <a:pt x="73" y="30"/>
                    <a:pt x="73" y="30"/>
                    <a:pt x="74" y="30"/>
                  </a:cubicBezTo>
                  <a:cubicBezTo>
                    <a:pt x="70" y="17"/>
                    <a:pt x="60" y="7"/>
                    <a:pt x="47" y="4"/>
                  </a:cubicBezTo>
                  <a:cubicBezTo>
                    <a:pt x="47" y="4"/>
                    <a:pt x="47" y="4"/>
                    <a:pt x="47" y="5"/>
                  </a:cubicBezTo>
                  <a:cubicBezTo>
                    <a:pt x="47" y="5"/>
                    <a:pt x="47" y="6"/>
                    <a:pt x="47" y="7"/>
                  </a:cubicBezTo>
                  <a:cubicBezTo>
                    <a:pt x="58" y="10"/>
                    <a:pt x="68" y="19"/>
                    <a:pt x="71" y="31"/>
                  </a:cubicBezTo>
                  <a:close/>
                  <a:moveTo>
                    <a:pt x="77" y="39"/>
                  </a:moveTo>
                  <a:cubicBezTo>
                    <a:pt x="77" y="41"/>
                    <a:pt x="75" y="43"/>
                    <a:pt x="72" y="43"/>
                  </a:cubicBezTo>
                  <a:cubicBezTo>
                    <a:pt x="70" y="43"/>
                    <a:pt x="68" y="42"/>
                    <a:pt x="68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61" y="58"/>
                    <a:pt x="58" y="61"/>
                    <a:pt x="55" y="61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2" y="68"/>
                    <a:pt x="43" y="70"/>
                    <a:pt x="43" y="73"/>
                  </a:cubicBezTo>
                  <a:cubicBezTo>
                    <a:pt x="43" y="75"/>
                    <a:pt x="41" y="77"/>
                    <a:pt x="39" y="77"/>
                  </a:cubicBezTo>
                  <a:cubicBezTo>
                    <a:pt x="36" y="77"/>
                    <a:pt x="34" y="75"/>
                    <a:pt x="34" y="73"/>
                  </a:cubicBezTo>
                  <a:cubicBezTo>
                    <a:pt x="34" y="70"/>
                    <a:pt x="35" y="68"/>
                    <a:pt x="38" y="68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22" y="61"/>
                    <a:pt x="22" y="61"/>
                    <a:pt x="22" y="61"/>
                  </a:cubicBezTo>
                  <a:cubicBezTo>
                    <a:pt x="19" y="61"/>
                    <a:pt x="16" y="58"/>
                    <a:pt x="16" y="55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2"/>
                    <a:pt x="7" y="43"/>
                    <a:pt x="5" y="43"/>
                  </a:cubicBezTo>
                  <a:cubicBezTo>
                    <a:pt x="2" y="43"/>
                    <a:pt x="0" y="41"/>
                    <a:pt x="0" y="39"/>
                  </a:cubicBezTo>
                  <a:cubicBezTo>
                    <a:pt x="0" y="36"/>
                    <a:pt x="2" y="34"/>
                    <a:pt x="5" y="34"/>
                  </a:cubicBezTo>
                  <a:cubicBezTo>
                    <a:pt x="7" y="34"/>
                    <a:pt x="9" y="36"/>
                    <a:pt x="9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19"/>
                    <a:pt x="19" y="16"/>
                    <a:pt x="22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5" y="9"/>
                    <a:pt x="34" y="7"/>
                    <a:pt x="34" y="5"/>
                  </a:cubicBezTo>
                  <a:cubicBezTo>
                    <a:pt x="34" y="2"/>
                    <a:pt x="36" y="0"/>
                    <a:pt x="39" y="0"/>
                  </a:cubicBezTo>
                  <a:cubicBezTo>
                    <a:pt x="41" y="0"/>
                    <a:pt x="43" y="2"/>
                    <a:pt x="43" y="5"/>
                  </a:cubicBezTo>
                  <a:cubicBezTo>
                    <a:pt x="43" y="7"/>
                    <a:pt x="42" y="9"/>
                    <a:pt x="40" y="9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8" y="16"/>
                    <a:pt x="61" y="19"/>
                    <a:pt x="61" y="22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8" y="36"/>
                    <a:pt x="70" y="34"/>
                    <a:pt x="72" y="34"/>
                  </a:cubicBezTo>
                  <a:cubicBezTo>
                    <a:pt x="75" y="34"/>
                    <a:pt x="77" y="36"/>
                    <a:pt x="77" y="39"/>
                  </a:cubicBezTo>
                  <a:close/>
                  <a:moveTo>
                    <a:pt x="39" y="8"/>
                  </a:moveTo>
                  <a:cubicBezTo>
                    <a:pt x="40" y="8"/>
                    <a:pt x="41" y="6"/>
                    <a:pt x="41" y="5"/>
                  </a:cubicBezTo>
                  <a:cubicBezTo>
                    <a:pt x="41" y="3"/>
                    <a:pt x="40" y="2"/>
                    <a:pt x="39" y="2"/>
                  </a:cubicBezTo>
                  <a:cubicBezTo>
                    <a:pt x="37" y="2"/>
                    <a:pt x="36" y="3"/>
                    <a:pt x="36" y="5"/>
                  </a:cubicBezTo>
                  <a:cubicBezTo>
                    <a:pt x="36" y="6"/>
                    <a:pt x="37" y="8"/>
                    <a:pt x="39" y="8"/>
                  </a:cubicBezTo>
                  <a:close/>
                  <a:moveTo>
                    <a:pt x="7" y="39"/>
                  </a:moveTo>
                  <a:cubicBezTo>
                    <a:pt x="7" y="37"/>
                    <a:pt x="6" y="36"/>
                    <a:pt x="5" y="36"/>
                  </a:cubicBezTo>
                  <a:cubicBezTo>
                    <a:pt x="3" y="36"/>
                    <a:pt x="2" y="37"/>
                    <a:pt x="2" y="39"/>
                  </a:cubicBezTo>
                  <a:cubicBezTo>
                    <a:pt x="2" y="40"/>
                    <a:pt x="3" y="41"/>
                    <a:pt x="5" y="41"/>
                  </a:cubicBezTo>
                  <a:cubicBezTo>
                    <a:pt x="6" y="41"/>
                    <a:pt x="7" y="40"/>
                    <a:pt x="7" y="39"/>
                  </a:cubicBezTo>
                  <a:close/>
                  <a:moveTo>
                    <a:pt x="39" y="70"/>
                  </a:moveTo>
                  <a:cubicBezTo>
                    <a:pt x="37" y="70"/>
                    <a:pt x="36" y="71"/>
                    <a:pt x="36" y="73"/>
                  </a:cubicBezTo>
                  <a:cubicBezTo>
                    <a:pt x="36" y="74"/>
                    <a:pt x="37" y="75"/>
                    <a:pt x="39" y="75"/>
                  </a:cubicBezTo>
                  <a:cubicBezTo>
                    <a:pt x="40" y="75"/>
                    <a:pt x="41" y="74"/>
                    <a:pt x="41" y="73"/>
                  </a:cubicBezTo>
                  <a:cubicBezTo>
                    <a:pt x="41" y="71"/>
                    <a:pt x="40" y="70"/>
                    <a:pt x="39" y="70"/>
                  </a:cubicBezTo>
                  <a:close/>
                  <a:moveTo>
                    <a:pt x="55" y="54"/>
                  </a:moveTo>
                  <a:cubicBezTo>
                    <a:pt x="55" y="54"/>
                    <a:pt x="54" y="49"/>
                    <a:pt x="52" y="47"/>
                  </a:cubicBezTo>
                  <a:cubicBezTo>
                    <a:pt x="51" y="45"/>
                    <a:pt x="44" y="44"/>
                    <a:pt x="43" y="43"/>
                  </a:cubicBezTo>
                  <a:cubicBezTo>
                    <a:pt x="42" y="42"/>
                    <a:pt x="42" y="40"/>
                    <a:pt x="42" y="39"/>
                  </a:cubicBezTo>
                  <a:cubicBezTo>
                    <a:pt x="43" y="38"/>
                    <a:pt x="44" y="37"/>
                    <a:pt x="44" y="35"/>
                  </a:cubicBezTo>
                  <a:cubicBezTo>
                    <a:pt x="45" y="35"/>
                    <a:pt x="45" y="34"/>
                    <a:pt x="46" y="33"/>
                  </a:cubicBezTo>
                  <a:cubicBezTo>
                    <a:pt x="46" y="32"/>
                    <a:pt x="45" y="32"/>
                    <a:pt x="45" y="31"/>
                  </a:cubicBezTo>
                  <a:cubicBezTo>
                    <a:pt x="45" y="31"/>
                    <a:pt x="45" y="31"/>
                    <a:pt x="45" y="30"/>
                  </a:cubicBezTo>
                  <a:cubicBezTo>
                    <a:pt x="45" y="26"/>
                    <a:pt x="42" y="23"/>
                    <a:pt x="39" y="23"/>
                  </a:cubicBezTo>
                  <a:cubicBezTo>
                    <a:pt x="35" y="23"/>
                    <a:pt x="32" y="26"/>
                    <a:pt x="32" y="30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2"/>
                    <a:pt x="31" y="32"/>
                    <a:pt x="31" y="33"/>
                  </a:cubicBezTo>
                  <a:cubicBezTo>
                    <a:pt x="32" y="34"/>
                    <a:pt x="32" y="35"/>
                    <a:pt x="33" y="35"/>
                  </a:cubicBezTo>
                  <a:cubicBezTo>
                    <a:pt x="33" y="37"/>
                    <a:pt x="34" y="38"/>
                    <a:pt x="35" y="39"/>
                  </a:cubicBezTo>
                  <a:cubicBezTo>
                    <a:pt x="35" y="40"/>
                    <a:pt x="35" y="42"/>
                    <a:pt x="34" y="43"/>
                  </a:cubicBezTo>
                  <a:cubicBezTo>
                    <a:pt x="34" y="44"/>
                    <a:pt x="26" y="45"/>
                    <a:pt x="25" y="47"/>
                  </a:cubicBezTo>
                  <a:cubicBezTo>
                    <a:pt x="24" y="49"/>
                    <a:pt x="22" y="54"/>
                    <a:pt x="22" y="54"/>
                  </a:cubicBezTo>
                  <a:lnTo>
                    <a:pt x="55" y="54"/>
                  </a:lnTo>
                  <a:close/>
                  <a:moveTo>
                    <a:pt x="75" y="39"/>
                  </a:moveTo>
                  <a:cubicBezTo>
                    <a:pt x="75" y="37"/>
                    <a:pt x="74" y="36"/>
                    <a:pt x="72" y="36"/>
                  </a:cubicBezTo>
                  <a:cubicBezTo>
                    <a:pt x="71" y="36"/>
                    <a:pt x="70" y="37"/>
                    <a:pt x="70" y="39"/>
                  </a:cubicBezTo>
                  <a:cubicBezTo>
                    <a:pt x="70" y="40"/>
                    <a:pt x="71" y="41"/>
                    <a:pt x="72" y="41"/>
                  </a:cubicBezTo>
                  <a:cubicBezTo>
                    <a:pt x="74" y="41"/>
                    <a:pt x="75" y="40"/>
                    <a:pt x="75" y="39"/>
                  </a:cubicBezTo>
                  <a:close/>
                  <a:moveTo>
                    <a:pt x="71" y="47"/>
                  </a:moveTo>
                  <a:cubicBezTo>
                    <a:pt x="68" y="58"/>
                    <a:pt x="58" y="68"/>
                    <a:pt x="47" y="71"/>
                  </a:cubicBezTo>
                  <a:cubicBezTo>
                    <a:pt x="47" y="71"/>
                    <a:pt x="47" y="72"/>
                    <a:pt x="47" y="73"/>
                  </a:cubicBezTo>
                  <a:cubicBezTo>
                    <a:pt x="47" y="73"/>
                    <a:pt x="47" y="73"/>
                    <a:pt x="47" y="74"/>
                  </a:cubicBezTo>
                  <a:cubicBezTo>
                    <a:pt x="60" y="71"/>
                    <a:pt x="70" y="60"/>
                    <a:pt x="74" y="47"/>
                  </a:cubicBezTo>
                  <a:cubicBezTo>
                    <a:pt x="73" y="47"/>
                    <a:pt x="73" y="47"/>
                    <a:pt x="72" y="47"/>
                  </a:cubicBezTo>
                  <a:cubicBezTo>
                    <a:pt x="72" y="47"/>
                    <a:pt x="71" y="47"/>
                    <a:pt x="71" y="47"/>
                  </a:cubicBezTo>
                  <a:close/>
                  <a:moveTo>
                    <a:pt x="7" y="47"/>
                  </a:moveTo>
                  <a:cubicBezTo>
                    <a:pt x="6" y="47"/>
                    <a:pt x="5" y="47"/>
                    <a:pt x="5" y="47"/>
                  </a:cubicBezTo>
                  <a:cubicBezTo>
                    <a:pt x="4" y="47"/>
                    <a:pt x="4" y="47"/>
                    <a:pt x="3" y="47"/>
                  </a:cubicBezTo>
                  <a:cubicBezTo>
                    <a:pt x="7" y="60"/>
                    <a:pt x="17" y="71"/>
                    <a:pt x="30" y="74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0" y="72"/>
                    <a:pt x="30" y="71"/>
                    <a:pt x="30" y="71"/>
                  </a:cubicBezTo>
                  <a:cubicBezTo>
                    <a:pt x="19" y="68"/>
                    <a:pt x="9" y="58"/>
                    <a:pt x="7" y="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7797BCE0-D63C-A006-13E4-673F1F9DF859}"/>
              </a:ext>
            </a:extLst>
          </p:cNvPr>
          <p:cNvGrpSpPr/>
          <p:nvPr/>
        </p:nvGrpSpPr>
        <p:grpSpPr>
          <a:xfrm>
            <a:off x="4361824" y="3653410"/>
            <a:ext cx="849005" cy="806448"/>
            <a:chOff x="4361824" y="3653410"/>
            <a:chExt cx="849005" cy="806448"/>
          </a:xfrm>
        </p:grpSpPr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4361824" y="3653410"/>
              <a:ext cx="849005" cy="806448"/>
            </a:xfrm>
            <a:custGeom>
              <a:avLst/>
              <a:gdLst>
                <a:gd name="T0" fmla="*/ 488 w 488"/>
                <a:gd name="T1" fmla="*/ 278 h 495"/>
                <a:gd name="T2" fmla="*/ 488 w 488"/>
                <a:gd name="T3" fmla="*/ 213 h 495"/>
                <a:gd name="T4" fmla="*/ 440 w 488"/>
                <a:gd name="T5" fmla="*/ 206 h 495"/>
                <a:gd name="T6" fmla="*/ 418 w 488"/>
                <a:gd name="T7" fmla="*/ 149 h 495"/>
                <a:gd name="T8" fmla="*/ 450 w 488"/>
                <a:gd name="T9" fmla="*/ 113 h 495"/>
                <a:gd name="T10" fmla="*/ 408 w 488"/>
                <a:gd name="T11" fmla="*/ 64 h 495"/>
                <a:gd name="T12" fmla="*/ 366 w 488"/>
                <a:gd name="T13" fmla="*/ 89 h 495"/>
                <a:gd name="T14" fmla="*/ 313 w 488"/>
                <a:gd name="T15" fmla="*/ 60 h 495"/>
                <a:gd name="T16" fmla="*/ 315 w 488"/>
                <a:gd name="T17" fmla="*/ 11 h 495"/>
                <a:gd name="T18" fmla="*/ 251 w 488"/>
                <a:gd name="T19" fmla="*/ 0 h 495"/>
                <a:gd name="T20" fmla="*/ 235 w 488"/>
                <a:gd name="T21" fmla="*/ 48 h 495"/>
                <a:gd name="T22" fmla="*/ 177 w 488"/>
                <a:gd name="T23" fmla="*/ 59 h 495"/>
                <a:gd name="T24" fmla="*/ 146 w 488"/>
                <a:gd name="T25" fmla="*/ 20 h 495"/>
                <a:gd name="T26" fmla="*/ 90 w 488"/>
                <a:gd name="T27" fmla="*/ 52 h 495"/>
                <a:gd name="T28" fmla="*/ 109 w 488"/>
                <a:gd name="T29" fmla="*/ 100 h 495"/>
                <a:gd name="T30" fmla="*/ 72 w 488"/>
                <a:gd name="T31" fmla="*/ 146 h 495"/>
                <a:gd name="T32" fmla="*/ 22 w 488"/>
                <a:gd name="T33" fmla="*/ 136 h 495"/>
                <a:gd name="T34" fmla="*/ 0 w 488"/>
                <a:gd name="T35" fmla="*/ 196 h 495"/>
                <a:gd name="T36" fmla="*/ 46 w 488"/>
                <a:gd name="T37" fmla="*/ 221 h 495"/>
                <a:gd name="T38" fmla="*/ 44 w 488"/>
                <a:gd name="T39" fmla="*/ 247 h 495"/>
                <a:gd name="T40" fmla="*/ 46 w 488"/>
                <a:gd name="T41" fmla="*/ 279 h 495"/>
                <a:gd name="T42" fmla="*/ 1 w 488"/>
                <a:gd name="T43" fmla="*/ 303 h 495"/>
                <a:gd name="T44" fmla="*/ 23 w 488"/>
                <a:gd name="T45" fmla="*/ 364 h 495"/>
                <a:gd name="T46" fmla="*/ 74 w 488"/>
                <a:gd name="T47" fmla="*/ 353 h 495"/>
                <a:gd name="T48" fmla="*/ 112 w 488"/>
                <a:gd name="T49" fmla="*/ 398 h 495"/>
                <a:gd name="T50" fmla="*/ 94 w 488"/>
                <a:gd name="T51" fmla="*/ 445 h 495"/>
                <a:gd name="T52" fmla="*/ 149 w 488"/>
                <a:gd name="T53" fmla="*/ 477 h 495"/>
                <a:gd name="T54" fmla="*/ 181 w 488"/>
                <a:gd name="T55" fmla="*/ 437 h 495"/>
                <a:gd name="T56" fmla="*/ 239 w 488"/>
                <a:gd name="T57" fmla="*/ 447 h 495"/>
                <a:gd name="T58" fmla="*/ 255 w 488"/>
                <a:gd name="T59" fmla="*/ 495 h 495"/>
                <a:gd name="T60" fmla="*/ 319 w 488"/>
                <a:gd name="T61" fmla="*/ 483 h 495"/>
                <a:gd name="T62" fmla="*/ 317 w 488"/>
                <a:gd name="T63" fmla="*/ 433 h 495"/>
                <a:gd name="T64" fmla="*/ 369 w 488"/>
                <a:gd name="T65" fmla="*/ 403 h 495"/>
                <a:gd name="T66" fmla="*/ 411 w 488"/>
                <a:gd name="T67" fmla="*/ 428 h 495"/>
                <a:gd name="T68" fmla="*/ 452 w 488"/>
                <a:gd name="T69" fmla="*/ 379 h 495"/>
                <a:gd name="T70" fmla="*/ 420 w 488"/>
                <a:gd name="T71" fmla="*/ 343 h 495"/>
                <a:gd name="T72" fmla="*/ 440 w 488"/>
                <a:gd name="T73" fmla="*/ 285 h 495"/>
                <a:gd name="T74" fmla="*/ 488 w 488"/>
                <a:gd name="T75" fmla="*/ 278 h 495"/>
                <a:gd name="T76" fmla="*/ 244 w 488"/>
                <a:gd name="T77" fmla="*/ 394 h 495"/>
                <a:gd name="T78" fmla="*/ 97 w 488"/>
                <a:gd name="T79" fmla="*/ 247 h 495"/>
                <a:gd name="T80" fmla="*/ 244 w 488"/>
                <a:gd name="T81" fmla="*/ 101 h 495"/>
                <a:gd name="T82" fmla="*/ 390 w 488"/>
                <a:gd name="T83" fmla="*/ 247 h 495"/>
                <a:gd name="T84" fmla="*/ 244 w 488"/>
                <a:gd name="T85" fmla="*/ 3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88" h="495">
                  <a:moveTo>
                    <a:pt x="488" y="278"/>
                  </a:moveTo>
                  <a:cubicBezTo>
                    <a:pt x="488" y="213"/>
                    <a:pt x="488" y="213"/>
                    <a:pt x="488" y="213"/>
                  </a:cubicBezTo>
                  <a:cubicBezTo>
                    <a:pt x="440" y="206"/>
                    <a:pt x="440" y="206"/>
                    <a:pt x="440" y="206"/>
                  </a:cubicBezTo>
                  <a:cubicBezTo>
                    <a:pt x="435" y="186"/>
                    <a:pt x="428" y="167"/>
                    <a:pt x="418" y="149"/>
                  </a:cubicBezTo>
                  <a:cubicBezTo>
                    <a:pt x="450" y="113"/>
                    <a:pt x="450" y="113"/>
                    <a:pt x="450" y="113"/>
                  </a:cubicBezTo>
                  <a:cubicBezTo>
                    <a:pt x="408" y="64"/>
                    <a:pt x="408" y="64"/>
                    <a:pt x="408" y="64"/>
                  </a:cubicBezTo>
                  <a:cubicBezTo>
                    <a:pt x="366" y="89"/>
                    <a:pt x="366" y="89"/>
                    <a:pt x="366" y="89"/>
                  </a:cubicBezTo>
                  <a:cubicBezTo>
                    <a:pt x="350" y="77"/>
                    <a:pt x="333" y="67"/>
                    <a:pt x="313" y="60"/>
                  </a:cubicBezTo>
                  <a:cubicBezTo>
                    <a:pt x="315" y="11"/>
                    <a:pt x="315" y="11"/>
                    <a:pt x="315" y="11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235" y="48"/>
                    <a:pt x="235" y="48"/>
                    <a:pt x="235" y="48"/>
                  </a:cubicBezTo>
                  <a:cubicBezTo>
                    <a:pt x="215" y="48"/>
                    <a:pt x="195" y="52"/>
                    <a:pt x="177" y="59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90" y="52"/>
                    <a:pt x="90" y="52"/>
                    <a:pt x="90" y="52"/>
                  </a:cubicBezTo>
                  <a:cubicBezTo>
                    <a:pt x="109" y="100"/>
                    <a:pt x="109" y="100"/>
                    <a:pt x="109" y="100"/>
                  </a:cubicBezTo>
                  <a:cubicBezTo>
                    <a:pt x="94" y="113"/>
                    <a:pt x="82" y="129"/>
                    <a:pt x="72" y="14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46" y="221"/>
                    <a:pt x="46" y="221"/>
                    <a:pt x="46" y="221"/>
                  </a:cubicBezTo>
                  <a:cubicBezTo>
                    <a:pt x="44" y="229"/>
                    <a:pt x="44" y="238"/>
                    <a:pt x="44" y="247"/>
                  </a:cubicBezTo>
                  <a:cubicBezTo>
                    <a:pt x="44" y="258"/>
                    <a:pt x="45" y="269"/>
                    <a:pt x="46" y="279"/>
                  </a:cubicBezTo>
                  <a:cubicBezTo>
                    <a:pt x="1" y="303"/>
                    <a:pt x="1" y="303"/>
                    <a:pt x="1" y="303"/>
                  </a:cubicBezTo>
                  <a:cubicBezTo>
                    <a:pt x="23" y="364"/>
                    <a:pt x="23" y="364"/>
                    <a:pt x="23" y="364"/>
                  </a:cubicBezTo>
                  <a:cubicBezTo>
                    <a:pt x="74" y="353"/>
                    <a:pt x="74" y="353"/>
                    <a:pt x="74" y="353"/>
                  </a:cubicBezTo>
                  <a:cubicBezTo>
                    <a:pt x="85" y="370"/>
                    <a:pt x="97" y="385"/>
                    <a:pt x="112" y="398"/>
                  </a:cubicBezTo>
                  <a:cubicBezTo>
                    <a:pt x="94" y="445"/>
                    <a:pt x="94" y="445"/>
                    <a:pt x="94" y="445"/>
                  </a:cubicBezTo>
                  <a:cubicBezTo>
                    <a:pt x="149" y="477"/>
                    <a:pt x="149" y="477"/>
                    <a:pt x="149" y="477"/>
                  </a:cubicBezTo>
                  <a:cubicBezTo>
                    <a:pt x="181" y="437"/>
                    <a:pt x="181" y="437"/>
                    <a:pt x="181" y="437"/>
                  </a:cubicBezTo>
                  <a:cubicBezTo>
                    <a:pt x="199" y="443"/>
                    <a:pt x="219" y="447"/>
                    <a:pt x="239" y="447"/>
                  </a:cubicBezTo>
                  <a:cubicBezTo>
                    <a:pt x="255" y="495"/>
                    <a:pt x="255" y="495"/>
                    <a:pt x="255" y="495"/>
                  </a:cubicBezTo>
                  <a:cubicBezTo>
                    <a:pt x="319" y="483"/>
                    <a:pt x="319" y="483"/>
                    <a:pt x="319" y="483"/>
                  </a:cubicBezTo>
                  <a:cubicBezTo>
                    <a:pt x="317" y="433"/>
                    <a:pt x="317" y="433"/>
                    <a:pt x="317" y="433"/>
                  </a:cubicBezTo>
                  <a:cubicBezTo>
                    <a:pt x="336" y="426"/>
                    <a:pt x="354" y="416"/>
                    <a:pt x="369" y="403"/>
                  </a:cubicBezTo>
                  <a:cubicBezTo>
                    <a:pt x="411" y="428"/>
                    <a:pt x="411" y="428"/>
                    <a:pt x="411" y="428"/>
                  </a:cubicBezTo>
                  <a:cubicBezTo>
                    <a:pt x="452" y="379"/>
                    <a:pt x="452" y="379"/>
                    <a:pt x="452" y="379"/>
                  </a:cubicBezTo>
                  <a:cubicBezTo>
                    <a:pt x="420" y="343"/>
                    <a:pt x="420" y="343"/>
                    <a:pt x="420" y="343"/>
                  </a:cubicBezTo>
                  <a:cubicBezTo>
                    <a:pt x="429" y="325"/>
                    <a:pt x="436" y="305"/>
                    <a:pt x="440" y="285"/>
                  </a:cubicBezTo>
                  <a:lnTo>
                    <a:pt x="488" y="278"/>
                  </a:lnTo>
                  <a:close/>
                  <a:moveTo>
                    <a:pt x="244" y="394"/>
                  </a:moveTo>
                  <a:cubicBezTo>
                    <a:pt x="163" y="394"/>
                    <a:pt x="97" y="328"/>
                    <a:pt x="97" y="247"/>
                  </a:cubicBezTo>
                  <a:cubicBezTo>
                    <a:pt x="97" y="167"/>
                    <a:pt x="163" y="101"/>
                    <a:pt x="244" y="101"/>
                  </a:cubicBezTo>
                  <a:cubicBezTo>
                    <a:pt x="325" y="101"/>
                    <a:pt x="390" y="167"/>
                    <a:pt x="390" y="247"/>
                  </a:cubicBezTo>
                  <a:cubicBezTo>
                    <a:pt x="390" y="328"/>
                    <a:pt x="325" y="394"/>
                    <a:pt x="244" y="3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38100" dist="25400" dir="2700000" algn="t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120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5" name="Oval 8"/>
            <p:cNvSpPr>
              <a:spLocks noChangeArrowheads="1"/>
            </p:cNvSpPr>
            <p:nvPr/>
          </p:nvSpPr>
          <p:spPr bwMode="auto">
            <a:xfrm>
              <a:off x="4595176" y="3878586"/>
              <a:ext cx="382300" cy="3560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7" name="Freeform 122"/>
            <p:cNvSpPr>
              <a:spLocks noEditPoints="1"/>
            </p:cNvSpPr>
            <p:nvPr/>
          </p:nvSpPr>
          <p:spPr bwMode="auto">
            <a:xfrm>
              <a:off x="4682820" y="3964300"/>
              <a:ext cx="201631" cy="184668"/>
            </a:xfrm>
            <a:custGeom>
              <a:avLst/>
              <a:gdLst>
                <a:gd name="T0" fmla="*/ 15 w 73"/>
                <a:gd name="T1" fmla="*/ 12 h 69"/>
                <a:gd name="T2" fmla="*/ 11 w 73"/>
                <a:gd name="T3" fmla="*/ 23 h 69"/>
                <a:gd name="T4" fmla="*/ 15 w 73"/>
                <a:gd name="T5" fmla="*/ 33 h 69"/>
                <a:gd name="T6" fmla="*/ 15 w 73"/>
                <a:gd name="T7" fmla="*/ 34 h 69"/>
                <a:gd name="T8" fmla="*/ 14 w 73"/>
                <a:gd name="T9" fmla="*/ 35 h 69"/>
                <a:gd name="T10" fmla="*/ 14 w 73"/>
                <a:gd name="T11" fmla="*/ 34 h 69"/>
                <a:gd name="T12" fmla="*/ 9 w 73"/>
                <a:gd name="T13" fmla="*/ 23 h 69"/>
                <a:gd name="T14" fmla="*/ 14 w 73"/>
                <a:gd name="T15" fmla="*/ 11 h 69"/>
                <a:gd name="T16" fmla="*/ 15 w 73"/>
                <a:gd name="T17" fmla="*/ 11 h 69"/>
                <a:gd name="T18" fmla="*/ 15 w 73"/>
                <a:gd name="T19" fmla="*/ 12 h 69"/>
                <a:gd name="T20" fmla="*/ 70 w 73"/>
                <a:gd name="T21" fmla="*/ 67 h 69"/>
                <a:gd name="T22" fmla="*/ 64 w 73"/>
                <a:gd name="T23" fmla="*/ 69 h 69"/>
                <a:gd name="T24" fmla="*/ 58 w 73"/>
                <a:gd name="T25" fmla="*/ 67 h 69"/>
                <a:gd name="T26" fmla="*/ 44 w 73"/>
                <a:gd name="T27" fmla="*/ 53 h 69"/>
                <a:gd name="T28" fmla="*/ 42 w 73"/>
                <a:gd name="T29" fmla="*/ 47 h 69"/>
                <a:gd name="T30" fmla="*/ 37 w 73"/>
                <a:gd name="T31" fmla="*/ 42 h 69"/>
                <a:gd name="T32" fmla="*/ 25 w 73"/>
                <a:gd name="T33" fmla="*/ 45 h 69"/>
                <a:gd name="T34" fmla="*/ 9 w 73"/>
                <a:gd name="T35" fmla="*/ 39 h 69"/>
                <a:gd name="T36" fmla="*/ 9 w 73"/>
                <a:gd name="T37" fmla="*/ 7 h 69"/>
                <a:gd name="T38" fmla="*/ 25 w 73"/>
                <a:gd name="T39" fmla="*/ 0 h 69"/>
                <a:gd name="T40" fmla="*/ 42 w 73"/>
                <a:gd name="T41" fmla="*/ 7 h 69"/>
                <a:gd name="T42" fmla="*/ 45 w 73"/>
                <a:gd name="T43" fmla="*/ 35 h 69"/>
                <a:gd name="T44" fmla="*/ 49 w 73"/>
                <a:gd name="T45" fmla="*/ 39 h 69"/>
                <a:gd name="T46" fmla="*/ 50 w 73"/>
                <a:gd name="T47" fmla="*/ 39 h 69"/>
                <a:gd name="T48" fmla="*/ 55 w 73"/>
                <a:gd name="T49" fmla="*/ 42 h 69"/>
                <a:gd name="T50" fmla="*/ 69 w 73"/>
                <a:gd name="T51" fmla="*/ 56 h 69"/>
                <a:gd name="T52" fmla="*/ 70 w 73"/>
                <a:gd name="T53" fmla="*/ 67 h 69"/>
                <a:gd name="T54" fmla="*/ 46 w 73"/>
                <a:gd name="T55" fmla="*/ 41 h 69"/>
                <a:gd name="T56" fmla="*/ 47 w 73"/>
                <a:gd name="T57" fmla="*/ 41 h 69"/>
                <a:gd name="T58" fmla="*/ 42 w 73"/>
                <a:gd name="T59" fmla="*/ 36 h 69"/>
                <a:gd name="T60" fmla="*/ 41 w 73"/>
                <a:gd name="T61" fmla="*/ 38 h 69"/>
                <a:gd name="T62" fmla="*/ 39 w 73"/>
                <a:gd name="T63" fmla="*/ 40 h 69"/>
                <a:gd name="T64" fmla="*/ 43 w 73"/>
                <a:gd name="T65" fmla="*/ 44 h 69"/>
                <a:gd name="T66" fmla="*/ 44 w 73"/>
                <a:gd name="T67" fmla="*/ 44 h 69"/>
                <a:gd name="T68" fmla="*/ 45 w 73"/>
                <a:gd name="T69" fmla="*/ 42 h 69"/>
                <a:gd name="T70" fmla="*/ 46 w 73"/>
                <a:gd name="T71" fmla="*/ 41 h 69"/>
                <a:gd name="T72" fmla="*/ 39 w 73"/>
                <a:gd name="T73" fmla="*/ 9 h 69"/>
                <a:gd name="T74" fmla="*/ 25 w 73"/>
                <a:gd name="T75" fmla="*/ 3 h 69"/>
                <a:gd name="T76" fmla="*/ 11 w 73"/>
                <a:gd name="T77" fmla="*/ 9 h 69"/>
                <a:gd name="T78" fmla="*/ 11 w 73"/>
                <a:gd name="T79" fmla="*/ 37 h 69"/>
                <a:gd name="T80" fmla="*/ 25 w 73"/>
                <a:gd name="T81" fmla="*/ 43 h 69"/>
                <a:gd name="T82" fmla="*/ 39 w 73"/>
                <a:gd name="T83" fmla="*/ 37 h 69"/>
                <a:gd name="T84" fmla="*/ 39 w 73"/>
                <a:gd name="T85" fmla="*/ 9 h 69"/>
                <a:gd name="T86" fmla="*/ 46 w 73"/>
                <a:gd name="T87" fmla="*/ 50 h 69"/>
                <a:gd name="T88" fmla="*/ 61 w 73"/>
                <a:gd name="T89" fmla="*/ 64 h 69"/>
                <a:gd name="T90" fmla="*/ 67 w 73"/>
                <a:gd name="T91" fmla="*/ 65 h 69"/>
                <a:gd name="T92" fmla="*/ 69 w 73"/>
                <a:gd name="T93" fmla="*/ 61 h 69"/>
                <a:gd name="T94" fmla="*/ 67 w 73"/>
                <a:gd name="T95" fmla="*/ 58 h 69"/>
                <a:gd name="T96" fmla="*/ 53 w 73"/>
                <a:gd name="T97" fmla="*/ 44 h 69"/>
                <a:gd name="T98" fmla="*/ 49 w 73"/>
                <a:gd name="T99" fmla="*/ 42 h 69"/>
                <a:gd name="T100" fmla="*/ 48 w 73"/>
                <a:gd name="T101" fmla="*/ 42 h 69"/>
                <a:gd name="T102" fmla="*/ 48 w 73"/>
                <a:gd name="T103" fmla="*/ 43 h 69"/>
                <a:gd name="T104" fmla="*/ 46 w 73"/>
                <a:gd name="T105" fmla="*/ 44 h 69"/>
                <a:gd name="T106" fmla="*/ 45 w 73"/>
                <a:gd name="T107" fmla="*/ 45 h 69"/>
                <a:gd name="T108" fmla="*/ 45 w 73"/>
                <a:gd name="T109" fmla="*/ 46 h 69"/>
                <a:gd name="T110" fmla="*/ 46 w 73"/>
                <a:gd name="T11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3" h="69">
                  <a:moveTo>
                    <a:pt x="15" y="12"/>
                  </a:moveTo>
                  <a:cubicBezTo>
                    <a:pt x="12" y="15"/>
                    <a:pt x="11" y="19"/>
                    <a:pt x="11" y="23"/>
                  </a:cubicBezTo>
                  <a:cubicBezTo>
                    <a:pt x="11" y="27"/>
                    <a:pt x="12" y="30"/>
                    <a:pt x="15" y="33"/>
                  </a:cubicBezTo>
                  <a:cubicBezTo>
                    <a:pt x="15" y="33"/>
                    <a:pt x="15" y="34"/>
                    <a:pt x="15" y="34"/>
                  </a:cubicBezTo>
                  <a:cubicBezTo>
                    <a:pt x="15" y="35"/>
                    <a:pt x="15" y="35"/>
                    <a:pt x="14" y="35"/>
                  </a:cubicBezTo>
                  <a:cubicBezTo>
                    <a:pt x="14" y="35"/>
                    <a:pt x="14" y="35"/>
                    <a:pt x="14" y="34"/>
                  </a:cubicBezTo>
                  <a:cubicBezTo>
                    <a:pt x="11" y="31"/>
                    <a:pt x="9" y="27"/>
                    <a:pt x="9" y="23"/>
                  </a:cubicBezTo>
                  <a:cubicBezTo>
                    <a:pt x="9" y="18"/>
                    <a:pt x="11" y="14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ubicBezTo>
                    <a:pt x="15" y="11"/>
                    <a:pt x="15" y="12"/>
                    <a:pt x="15" y="12"/>
                  </a:cubicBezTo>
                  <a:close/>
                  <a:moveTo>
                    <a:pt x="70" y="67"/>
                  </a:moveTo>
                  <a:cubicBezTo>
                    <a:pt x="68" y="68"/>
                    <a:pt x="66" y="69"/>
                    <a:pt x="64" y="69"/>
                  </a:cubicBezTo>
                  <a:cubicBezTo>
                    <a:pt x="62" y="69"/>
                    <a:pt x="60" y="68"/>
                    <a:pt x="58" y="67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3" y="51"/>
                    <a:pt x="42" y="49"/>
                    <a:pt x="42" y="47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4" y="44"/>
                    <a:pt x="30" y="45"/>
                    <a:pt x="25" y="45"/>
                  </a:cubicBezTo>
                  <a:cubicBezTo>
                    <a:pt x="19" y="45"/>
                    <a:pt x="14" y="43"/>
                    <a:pt x="9" y="39"/>
                  </a:cubicBezTo>
                  <a:cubicBezTo>
                    <a:pt x="0" y="30"/>
                    <a:pt x="0" y="15"/>
                    <a:pt x="9" y="7"/>
                  </a:cubicBezTo>
                  <a:cubicBezTo>
                    <a:pt x="14" y="2"/>
                    <a:pt x="19" y="0"/>
                    <a:pt x="25" y="0"/>
                  </a:cubicBezTo>
                  <a:cubicBezTo>
                    <a:pt x="31" y="0"/>
                    <a:pt x="37" y="2"/>
                    <a:pt x="42" y="7"/>
                  </a:cubicBezTo>
                  <a:cubicBezTo>
                    <a:pt x="49" y="14"/>
                    <a:pt x="50" y="26"/>
                    <a:pt x="45" y="35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2" y="39"/>
                    <a:pt x="54" y="40"/>
                    <a:pt x="55" y="42"/>
                  </a:cubicBezTo>
                  <a:cubicBezTo>
                    <a:pt x="69" y="56"/>
                    <a:pt x="69" y="56"/>
                    <a:pt x="69" y="56"/>
                  </a:cubicBezTo>
                  <a:cubicBezTo>
                    <a:pt x="72" y="59"/>
                    <a:pt x="73" y="64"/>
                    <a:pt x="70" y="67"/>
                  </a:cubicBezTo>
                  <a:close/>
                  <a:moveTo>
                    <a:pt x="46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7"/>
                    <a:pt x="41" y="38"/>
                    <a:pt x="41" y="38"/>
                  </a:cubicBezTo>
                  <a:cubicBezTo>
                    <a:pt x="40" y="39"/>
                    <a:pt x="40" y="39"/>
                    <a:pt x="39" y="40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4"/>
                    <a:pt x="44" y="44"/>
                    <a:pt x="44" y="44"/>
                  </a:cubicBezTo>
                  <a:cubicBezTo>
                    <a:pt x="44" y="43"/>
                    <a:pt x="44" y="43"/>
                    <a:pt x="45" y="42"/>
                  </a:cubicBezTo>
                  <a:cubicBezTo>
                    <a:pt x="45" y="42"/>
                    <a:pt x="46" y="41"/>
                    <a:pt x="46" y="41"/>
                  </a:cubicBezTo>
                  <a:close/>
                  <a:moveTo>
                    <a:pt x="39" y="9"/>
                  </a:moveTo>
                  <a:cubicBezTo>
                    <a:pt x="36" y="5"/>
                    <a:pt x="31" y="3"/>
                    <a:pt x="25" y="3"/>
                  </a:cubicBezTo>
                  <a:cubicBezTo>
                    <a:pt x="20" y="3"/>
                    <a:pt x="15" y="5"/>
                    <a:pt x="11" y="9"/>
                  </a:cubicBezTo>
                  <a:cubicBezTo>
                    <a:pt x="4" y="16"/>
                    <a:pt x="4" y="29"/>
                    <a:pt x="11" y="37"/>
                  </a:cubicBezTo>
                  <a:cubicBezTo>
                    <a:pt x="15" y="40"/>
                    <a:pt x="20" y="43"/>
                    <a:pt x="25" y="43"/>
                  </a:cubicBezTo>
                  <a:cubicBezTo>
                    <a:pt x="31" y="43"/>
                    <a:pt x="36" y="40"/>
                    <a:pt x="39" y="37"/>
                  </a:cubicBezTo>
                  <a:cubicBezTo>
                    <a:pt x="47" y="29"/>
                    <a:pt x="47" y="16"/>
                    <a:pt x="39" y="9"/>
                  </a:cubicBezTo>
                  <a:close/>
                  <a:moveTo>
                    <a:pt x="46" y="50"/>
                  </a:moveTo>
                  <a:cubicBezTo>
                    <a:pt x="61" y="64"/>
                    <a:pt x="61" y="64"/>
                    <a:pt x="61" y="64"/>
                  </a:cubicBezTo>
                  <a:cubicBezTo>
                    <a:pt x="62" y="66"/>
                    <a:pt x="66" y="66"/>
                    <a:pt x="67" y="65"/>
                  </a:cubicBezTo>
                  <a:cubicBezTo>
                    <a:pt x="68" y="64"/>
                    <a:pt x="69" y="63"/>
                    <a:pt x="69" y="61"/>
                  </a:cubicBezTo>
                  <a:cubicBezTo>
                    <a:pt x="69" y="60"/>
                    <a:pt x="68" y="59"/>
                    <a:pt x="67" y="58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52" y="43"/>
                    <a:pt x="51" y="42"/>
                    <a:pt x="49" y="42"/>
                  </a:cubicBezTo>
                  <a:cubicBezTo>
                    <a:pt x="49" y="42"/>
                    <a:pt x="49" y="42"/>
                    <a:pt x="48" y="42"/>
                  </a:cubicBezTo>
                  <a:cubicBezTo>
                    <a:pt x="48" y="43"/>
                    <a:pt x="48" y="43"/>
                    <a:pt x="48" y="43"/>
                  </a:cubicBezTo>
                  <a:cubicBezTo>
                    <a:pt x="47" y="43"/>
                    <a:pt x="47" y="43"/>
                    <a:pt x="46" y="44"/>
                  </a:cubicBezTo>
                  <a:cubicBezTo>
                    <a:pt x="46" y="44"/>
                    <a:pt x="46" y="44"/>
                    <a:pt x="45" y="45"/>
                  </a:cubicBezTo>
                  <a:cubicBezTo>
                    <a:pt x="45" y="45"/>
                    <a:pt x="45" y="45"/>
                    <a:pt x="45" y="46"/>
                  </a:cubicBezTo>
                  <a:cubicBezTo>
                    <a:pt x="45" y="47"/>
                    <a:pt x="45" y="49"/>
                    <a:pt x="46" y="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120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38" name="Straight Arrow Connector 28"/>
          <p:cNvCxnSpPr/>
          <p:nvPr/>
        </p:nvCxnSpPr>
        <p:spPr>
          <a:xfrm flipH="1">
            <a:off x="4074920" y="4056634"/>
            <a:ext cx="520257" cy="0"/>
          </a:xfrm>
          <a:prstGeom prst="straightConnector1">
            <a:avLst/>
          </a:prstGeom>
          <a:ln w="12700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3"/>
          <p:cNvGrpSpPr/>
          <p:nvPr/>
        </p:nvGrpSpPr>
        <p:grpSpPr>
          <a:xfrm>
            <a:off x="5024933" y="4684656"/>
            <a:ext cx="1117098" cy="687999"/>
            <a:chOff x="4175760" y="5313623"/>
            <a:chExt cx="1407107" cy="924338"/>
          </a:xfrm>
        </p:grpSpPr>
        <p:cxnSp>
          <p:nvCxnSpPr>
            <p:cNvPr id="43" name="Straight Arrow Connector 44"/>
            <p:cNvCxnSpPr/>
            <p:nvPr/>
          </p:nvCxnSpPr>
          <p:spPr>
            <a:xfrm flipH="1">
              <a:off x="4175760" y="6237959"/>
              <a:ext cx="826049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5"/>
            <p:cNvCxnSpPr>
              <a:cxnSpLocks/>
            </p:cNvCxnSpPr>
            <p:nvPr/>
          </p:nvCxnSpPr>
          <p:spPr>
            <a:xfrm flipH="1">
              <a:off x="5001809" y="5313623"/>
              <a:ext cx="581058" cy="92433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18"/>
          <p:cNvGrpSpPr/>
          <p:nvPr/>
        </p:nvGrpSpPr>
        <p:grpSpPr>
          <a:xfrm>
            <a:off x="6796964" y="2070888"/>
            <a:ext cx="1021661" cy="475759"/>
            <a:chOff x="6407827" y="1801996"/>
            <a:chExt cx="1286895" cy="639195"/>
          </a:xfrm>
        </p:grpSpPr>
        <p:cxnSp>
          <p:nvCxnSpPr>
            <p:cNvPr id="46" name="Straight Arrow Connector 49"/>
            <p:cNvCxnSpPr/>
            <p:nvPr/>
          </p:nvCxnSpPr>
          <p:spPr>
            <a:xfrm>
              <a:off x="7039402" y="1801996"/>
              <a:ext cx="655320" cy="0"/>
            </a:xfrm>
            <a:prstGeom prst="straightConnector1">
              <a:avLst/>
            </a:prstGeom>
            <a:ln w="12700">
              <a:solidFill>
                <a:schemeClr val="accent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50"/>
            <p:cNvCxnSpPr/>
            <p:nvPr/>
          </p:nvCxnSpPr>
          <p:spPr>
            <a:xfrm flipH="1">
              <a:off x="6407827" y="1809616"/>
              <a:ext cx="631575" cy="631575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4"/>
          <p:cNvGrpSpPr/>
          <p:nvPr/>
        </p:nvGrpSpPr>
        <p:grpSpPr>
          <a:xfrm>
            <a:off x="7838266" y="3791370"/>
            <a:ext cx="674819" cy="393510"/>
            <a:chOff x="7719566" y="4113512"/>
            <a:chExt cx="850018" cy="528692"/>
          </a:xfrm>
        </p:grpSpPr>
        <p:cxnSp>
          <p:nvCxnSpPr>
            <p:cNvPr id="52" name="Straight Arrow Connector 46"/>
            <p:cNvCxnSpPr/>
            <p:nvPr/>
          </p:nvCxnSpPr>
          <p:spPr>
            <a:xfrm>
              <a:off x="8248307" y="4642201"/>
              <a:ext cx="321277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47"/>
            <p:cNvCxnSpPr/>
            <p:nvPr/>
          </p:nvCxnSpPr>
          <p:spPr>
            <a:xfrm>
              <a:off x="7719566" y="4113512"/>
              <a:ext cx="528693" cy="528692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D64E839-B270-5753-7A9D-AE633AD4D796}"/>
              </a:ext>
            </a:extLst>
          </p:cNvPr>
          <p:cNvGrpSpPr/>
          <p:nvPr/>
        </p:nvGrpSpPr>
        <p:grpSpPr>
          <a:xfrm>
            <a:off x="7865279" y="1607164"/>
            <a:ext cx="3105456" cy="1383640"/>
            <a:chOff x="7865279" y="1607164"/>
            <a:chExt cx="3105456" cy="1383640"/>
          </a:xfrm>
        </p:grpSpPr>
        <p:sp>
          <p:nvSpPr>
            <p:cNvPr id="54" name="Rectangle 11"/>
            <p:cNvSpPr/>
            <p:nvPr/>
          </p:nvSpPr>
          <p:spPr>
            <a:xfrm>
              <a:off x="7865279" y="1911662"/>
              <a:ext cx="3105456" cy="10791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软件结构体系存在问题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；</a:t>
              </a:r>
              <a:r>
                <a:rPr lang="zh-CN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技术本身存在缺陷或对技术的在掌握不够深入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防范措施：</a:t>
              </a:r>
              <a:r>
                <a:rPr lang="zh-CN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选用项目所必须的技术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；</a:t>
              </a:r>
              <a:r>
                <a:rPr lang="zh-CN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针对相关人员开展好技术培训工作 </a:t>
              </a:r>
            </a:p>
          </p:txBody>
        </p:sp>
        <p:sp>
          <p:nvSpPr>
            <p:cNvPr id="55" name="Rectangle 11"/>
            <p:cNvSpPr/>
            <p:nvPr/>
          </p:nvSpPr>
          <p:spPr>
            <a:xfrm>
              <a:off x="7865282" y="1607164"/>
              <a:ext cx="1177702" cy="419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Arial" panose="020B0604020202020204" pitchFamily="34" charset="0"/>
                </a:rPr>
                <a:t>技术风险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EB7189A8-29B4-A3EF-BF4C-672F31683BC4}"/>
              </a:ext>
            </a:extLst>
          </p:cNvPr>
          <p:cNvGrpSpPr/>
          <p:nvPr/>
        </p:nvGrpSpPr>
        <p:grpSpPr>
          <a:xfrm>
            <a:off x="8519190" y="3709464"/>
            <a:ext cx="2720502" cy="1891470"/>
            <a:chOff x="8519190" y="3709464"/>
            <a:chExt cx="2720502" cy="1891470"/>
          </a:xfrm>
        </p:grpSpPr>
        <p:sp>
          <p:nvSpPr>
            <p:cNvPr id="58" name="Rectangle 11"/>
            <p:cNvSpPr/>
            <p:nvPr/>
          </p:nvSpPr>
          <p:spPr>
            <a:xfrm>
              <a:off x="8519190" y="4013962"/>
              <a:ext cx="2720502" cy="15869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必须用到的管理工具、开发工具、测试工具等是否能及时到位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，</a:t>
              </a:r>
              <a:r>
                <a:rPr lang="zh-CN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到位的工具版本是否符合项目要求 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防范措施：</a:t>
              </a:r>
              <a:r>
                <a:rPr lang="zh-CN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落实好各项工具的来源或可能的替代工具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；</a:t>
              </a:r>
              <a:r>
                <a:rPr lang="zh-CN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在工具需要使用之前跟踪并落实工具的到位事宜 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9" name="Rectangle 11"/>
            <p:cNvSpPr/>
            <p:nvPr/>
          </p:nvSpPr>
          <p:spPr>
            <a:xfrm>
              <a:off x="8519190" y="3709464"/>
              <a:ext cx="1197792" cy="419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Arial" panose="020B0604020202020204" pitchFamily="34" charset="0"/>
                </a:rPr>
                <a:t>工具风险</a:t>
              </a:r>
            </a:p>
          </p:txBody>
        </p:sp>
      </p:grpSp>
      <p:grpSp>
        <p:nvGrpSpPr>
          <p:cNvPr id="39" name="Group 1"/>
          <p:cNvGrpSpPr/>
          <p:nvPr/>
        </p:nvGrpSpPr>
        <p:grpSpPr>
          <a:xfrm>
            <a:off x="4357160" y="2731393"/>
            <a:ext cx="804580" cy="266567"/>
            <a:chOff x="3334635" y="2689403"/>
            <a:chExt cx="1013458" cy="358140"/>
          </a:xfrm>
        </p:grpSpPr>
        <p:cxnSp>
          <p:nvCxnSpPr>
            <p:cNvPr id="40" name="Straight Arrow Connector 29"/>
            <p:cNvCxnSpPr/>
            <p:nvPr/>
          </p:nvCxnSpPr>
          <p:spPr>
            <a:xfrm flipH="1">
              <a:off x="3334635" y="2689403"/>
              <a:ext cx="655318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31"/>
            <p:cNvCxnSpPr/>
            <p:nvPr/>
          </p:nvCxnSpPr>
          <p:spPr>
            <a:xfrm>
              <a:off x="3989953" y="2689403"/>
              <a:ext cx="358140" cy="35814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A43AE3D-ED5B-EB84-65C3-3899FC03800F}"/>
              </a:ext>
            </a:extLst>
          </p:cNvPr>
          <p:cNvGrpSpPr/>
          <p:nvPr/>
        </p:nvGrpSpPr>
        <p:grpSpPr>
          <a:xfrm>
            <a:off x="1423458" y="2290203"/>
            <a:ext cx="2895794" cy="1129722"/>
            <a:chOff x="1423458" y="2290203"/>
            <a:chExt cx="2895794" cy="1129722"/>
          </a:xfrm>
        </p:grpSpPr>
        <p:sp>
          <p:nvSpPr>
            <p:cNvPr id="60" name="Rectangle 11"/>
            <p:cNvSpPr/>
            <p:nvPr/>
          </p:nvSpPr>
          <p:spPr>
            <a:xfrm>
              <a:off x="1423458" y="2594700"/>
              <a:ext cx="2895794" cy="8252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需求变更的越晚，对项目造成的危害就越大 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防范措施：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充</a:t>
              </a:r>
              <a:r>
                <a:rPr lang="zh-CN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分到位的需求调研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；</a:t>
              </a:r>
              <a:r>
                <a:rPr lang="zh-CN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定期的工作通报制度 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61" name="Rectangle 11"/>
            <p:cNvSpPr/>
            <p:nvPr/>
          </p:nvSpPr>
          <p:spPr>
            <a:xfrm>
              <a:off x="2736443" y="2290203"/>
              <a:ext cx="1582807" cy="419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Arial" panose="020B0604020202020204" pitchFamily="34" charset="0"/>
                </a:rPr>
                <a:t>需求变更风险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1C40536-03C3-8489-E7A0-4D962E03CAA5}"/>
              </a:ext>
            </a:extLst>
          </p:cNvPr>
          <p:cNvGrpSpPr/>
          <p:nvPr/>
        </p:nvGrpSpPr>
        <p:grpSpPr>
          <a:xfrm>
            <a:off x="952307" y="3634333"/>
            <a:ext cx="3097872" cy="1637555"/>
            <a:chOff x="952307" y="3634333"/>
            <a:chExt cx="3097872" cy="1637555"/>
          </a:xfrm>
        </p:grpSpPr>
        <p:sp>
          <p:nvSpPr>
            <p:cNvPr id="62" name="Rectangle 11"/>
            <p:cNvSpPr/>
            <p:nvPr/>
          </p:nvSpPr>
          <p:spPr>
            <a:xfrm>
              <a:off x="952307" y="3938832"/>
              <a:ext cx="3097872" cy="13330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对项目的进度承诺出已远远超出实际能做到的项目进度 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防范措施：</a:t>
              </a:r>
              <a:r>
                <a:rPr lang="zh-CN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充分考虑各种潜在因素，适当留有余地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；</a:t>
              </a:r>
              <a:r>
                <a:rPr lang="zh-CN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任务分解要详细，便于考核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；</a:t>
              </a:r>
              <a:r>
                <a:rPr lang="zh-CN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强调项目按照进度执行的重要性  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63" name="Rectangle 11"/>
            <p:cNvSpPr/>
            <p:nvPr/>
          </p:nvSpPr>
          <p:spPr>
            <a:xfrm>
              <a:off x="2872475" y="3634333"/>
              <a:ext cx="1177702" cy="419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Arial" panose="020B0604020202020204" pitchFamily="34" charset="0"/>
                </a:rPr>
                <a:t>进度风险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CFD830B3-AC3F-2FB1-B576-0BBFEF9AC90B}"/>
              </a:ext>
            </a:extLst>
          </p:cNvPr>
          <p:cNvGrpSpPr/>
          <p:nvPr/>
        </p:nvGrpSpPr>
        <p:grpSpPr>
          <a:xfrm>
            <a:off x="2327876" y="4965764"/>
            <a:ext cx="2720503" cy="1448267"/>
            <a:chOff x="2327876" y="4965764"/>
            <a:chExt cx="2720503" cy="1448267"/>
          </a:xfrm>
        </p:grpSpPr>
        <p:sp>
          <p:nvSpPr>
            <p:cNvPr id="64" name="Rectangle 11"/>
            <p:cNvSpPr/>
            <p:nvPr/>
          </p:nvSpPr>
          <p:spPr>
            <a:xfrm>
              <a:off x="2327876" y="5334889"/>
              <a:ext cx="2720503" cy="10791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人员不能适合软件项目的要求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防范措施：</a:t>
              </a:r>
              <a:r>
                <a:rPr lang="zh-CN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在用人之前选对人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；</a:t>
              </a:r>
              <a:r>
                <a:rPr lang="zh-CN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开展有针对性的培训</a:t>
              </a:r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；</a:t>
              </a:r>
              <a:r>
                <a:rPr lang="zh-CN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将合适的人安排到合适的岗位上 </a:t>
              </a:r>
            </a:p>
          </p:txBody>
        </p:sp>
        <p:sp>
          <p:nvSpPr>
            <p:cNvPr id="65" name="Rectangle 11"/>
            <p:cNvSpPr/>
            <p:nvPr/>
          </p:nvSpPr>
          <p:spPr>
            <a:xfrm>
              <a:off x="3565986" y="4965764"/>
              <a:ext cx="1434204" cy="419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Arial" panose="020B0604020202020204" pitchFamily="34" charset="0"/>
                </a:rPr>
                <a:t>人力资源风险</a:t>
              </a:r>
            </a:p>
          </p:txBody>
        </p:sp>
      </p:grpSp>
      <p:pic>
        <p:nvPicPr>
          <p:cNvPr id="66" name="图片 65" descr="文本, 徽标&#10;&#10;描述已自动生成">
            <a:extLst>
              <a:ext uri="{FF2B5EF4-FFF2-40B4-BE49-F238E27FC236}">
                <a16:creationId xmlns:a16="http://schemas.microsoft.com/office/drawing/2014/main" id="{306B4AEE-0C87-56B4-05D0-92AC7570C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511" y="37814"/>
            <a:ext cx="1900789" cy="62937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自定义 104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3F4F"/>
      </a:accent1>
      <a:accent2>
        <a:srgbClr val="617A99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kumimoji="1" dirty="0" smtClean="0"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4402</TotalTime>
  <Words>869</Words>
  <Application>Microsoft Macintosh PowerPoint</Application>
  <PresentationFormat>宽屏</PresentationFormat>
  <Paragraphs>111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等线</vt:lpstr>
      <vt:lpstr>等线 Light</vt:lpstr>
      <vt:lpstr>华文细黑</vt:lpstr>
      <vt:lpstr>微软雅黑 Light</vt:lpstr>
      <vt:lpstr>微软雅黑</vt:lpstr>
      <vt:lpstr>微软雅黑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稻壳儿演示武汉组</dc:creator>
  <cp:lastModifiedBy>蔡 书林</cp:lastModifiedBy>
  <cp:revision>37</cp:revision>
  <dcterms:created xsi:type="dcterms:W3CDTF">2019-06-03T14:06:00Z</dcterms:created>
  <dcterms:modified xsi:type="dcterms:W3CDTF">2022-06-02T06:00:15Z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  <property fmtid="{D5CDD505-2E9C-101B-9397-08002B2CF9AE}" pid="3" name="KSOTemplateUUID">
    <vt:lpwstr>v1.0_mb_qabxq8x8QkFGFQ2TuvFb1g==</vt:lpwstr>
  </property>
</Properties>
</file>